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7" r:id="rId2"/>
    <p:sldMasterId id="2147483772" r:id="rId3"/>
  </p:sldMasterIdLst>
  <p:notesMasterIdLst>
    <p:notesMasterId r:id="rId19"/>
  </p:notesMasterIdLst>
  <p:sldIdLst>
    <p:sldId id="368" r:id="rId4"/>
    <p:sldId id="369" r:id="rId5"/>
    <p:sldId id="441" r:id="rId6"/>
    <p:sldId id="443" r:id="rId7"/>
    <p:sldId id="442" r:id="rId8"/>
    <p:sldId id="396" r:id="rId9"/>
    <p:sldId id="397" r:id="rId10"/>
    <p:sldId id="395" r:id="rId11"/>
    <p:sldId id="435" r:id="rId12"/>
    <p:sldId id="398" r:id="rId13"/>
    <p:sldId id="434" r:id="rId14"/>
    <p:sldId id="422" r:id="rId15"/>
    <p:sldId id="436" r:id="rId16"/>
    <p:sldId id="438" r:id="rId17"/>
    <p:sldId id="43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9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7E5E5-108D-476C-AFFC-DD9C71264DA7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1265B-73D7-4F68-B1BB-76E0BE28CA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720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8D1BC6-9424-B4CA-92D5-ADE47296C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8CBCFE-F32A-F7E3-E6F4-E77240F075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966553-1830-86C1-559C-DB13CE7D0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D74C4C-8FB3-9CA9-426E-38DED752C6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70FC6-6BB6-4962-BB72-98F0BF4CD9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27974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1" name="Google Shape;2171;ge924fdca29_0_67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2" name="Google Shape;2172;ge924fdca29_0_67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5243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1" name="Google Shape;2171;ge924fdca29_0_67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2" name="Google Shape;2172;ge924fdca29_0_67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9822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A4CCF-A0D0-C008-0F7F-00E9183F0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DE8098-12BC-2D3F-95F0-1190E491EB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B20F31-31C9-8163-8487-BC7DF37423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8A2013-1FFD-28A8-E42C-AF5C06AE5C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70FC6-6BB6-4962-BB72-98F0BF4CD9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4667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70FC6-6BB6-4962-BB72-98F0BF4CD9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1923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70FC6-6BB6-4962-BB72-98F0BF4CD9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378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70FC6-6BB6-4962-BB72-98F0BF4CD9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9878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70FC6-6BB6-4962-BB72-98F0BF4CD9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0208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1" name="Google Shape;2171;ge924fdca29_0_67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2" name="Google Shape;2172;ge924fdca29_0_67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5823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CN" b="1" dirty="0"/>
              <a:t>GV</a:t>
            </a:r>
            <a:r>
              <a:rPr lang="vi-VN" altLang="zh-CN" b="1" dirty="0"/>
              <a:t> </a:t>
            </a:r>
            <a:r>
              <a:rPr lang="vi-VN" altLang="zh-CN" b="1" dirty="0" err="1"/>
              <a:t>bấm</a:t>
            </a:r>
            <a:r>
              <a:rPr lang="vi-VN" altLang="zh-CN" b="1" dirty="0"/>
              <a:t> </a:t>
            </a:r>
            <a:r>
              <a:rPr lang="vi-VN" altLang="zh-CN" b="1" dirty="0" err="1"/>
              <a:t>bắt</a:t>
            </a:r>
            <a:r>
              <a:rPr lang="vi-VN" altLang="zh-CN" b="1" dirty="0"/>
              <a:t> </a:t>
            </a:r>
            <a:r>
              <a:rPr lang="vi-VN" altLang="zh-CN" b="1" dirty="0" err="1"/>
              <a:t>đầu</a:t>
            </a:r>
            <a:r>
              <a:rPr lang="vi-VN" altLang="zh-CN" b="1" dirty="0"/>
              <a:t> </a:t>
            </a:r>
            <a:r>
              <a:rPr lang="vi-VN" altLang="zh-CN" b="1" dirty="0" err="1"/>
              <a:t>đồng</a:t>
            </a:r>
            <a:r>
              <a:rPr lang="vi-VN" altLang="zh-CN" b="1" dirty="0"/>
              <a:t> </a:t>
            </a:r>
            <a:r>
              <a:rPr lang="vi-VN" altLang="zh-CN" b="1" dirty="0" err="1"/>
              <a:t>hồ</a:t>
            </a:r>
            <a:r>
              <a:rPr lang="vi-VN" altLang="zh-CN" b="1" dirty="0"/>
              <a:t> </a:t>
            </a:r>
            <a:r>
              <a:rPr lang="vi-VN" altLang="zh-CN" b="1" dirty="0" err="1"/>
              <a:t>chạy</a:t>
            </a:r>
            <a:r>
              <a:rPr lang="vi-VN" altLang="zh-CN" b="1" dirty="0"/>
              <a:t>, chuông reo </a:t>
            </a:r>
            <a:r>
              <a:rPr lang="vi-VN" altLang="zh-CN" b="1" dirty="0" err="1"/>
              <a:t>báo</a:t>
            </a:r>
            <a:r>
              <a:rPr lang="vi-VN" altLang="zh-CN" b="1" dirty="0"/>
              <a:t> </a:t>
            </a:r>
            <a:r>
              <a:rPr lang="vi-VN" altLang="zh-CN" b="1" dirty="0" err="1"/>
              <a:t>hiệu</a:t>
            </a:r>
            <a:r>
              <a:rPr lang="vi-VN" altLang="zh-CN" b="1" dirty="0"/>
              <a:t> </a:t>
            </a:r>
            <a:r>
              <a:rPr lang="vi-VN" altLang="zh-CN" b="1" dirty="0" err="1"/>
              <a:t>kết</a:t>
            </a:r>
            <a:r>
              <a:rPr lang="vi-VN" altLang="zh-CN" b="1" dirty="0"/>
              <a:t> </a:t>
            </a:r>
            <a:r>
              <a:rPr lang="vi-VN" altLang="zh-CN" b="1" dirty="0" err="1"/>
              <a:t>thúc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772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1" name="Google Shape;2171;ge924fdca29_0_67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2" name="Google Shape;2172;ge924fdca29_0_67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4848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"/>
          <p:cNvSpPr txBox="1">
            <a:spLocks noGrp="1"/>
          </p:cNvSpPr>
          <p:nvPr>
            <p:ph type="title"/>
          </p:nvPr>
        </p:nvSpPr>
        <p:spPr>
          <a:xfrm>
            <a:off x="2035400" y="718800"/>
            <a:ext cx="8121200" cy="638000"/>
          </a:xfrm>
          <a:prstGeom prst="rect">
            <a:avLst/>
          </a:prstGeom>
        </p:spPr>
        <p:txBody>
          <a:bodyPr spcFirstLastPara="1" wrap="square" lIns="14400" tIns="14400" rIns="14400" bIns="144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5"/>
          <p:cNvSpPr/>
          <p:nvPr/>
        </p:nvSpPr>
        <p:spPr>
          <a:xfrm>
            <a:off x="470434" y="4218001"/>
            <a:ext cx="1564959" cy="415897"/>
          </a:xfrm>
          <a:custGeom>
            <a:avLst/>
            <a:gdLst/>
            <a:ahLst/>
            <a:cxnLst/>
            <a:rect l="l" t="t" r="r" b="b"/>
            <a:pathLst>
              <a:path w="9801" h="2605" extrusionOk="0">
                <a:moveTo>
                  <a:pt x="2100" y="0"/>
                </a:moveTo>
                <a:cubicBezTo>
                  <a:pt x="934" y="0"/>
                  <a:pt x="0" y="934"/>
                  <a:pt x="0" y="2100"/>
                </a:cubicBezTo>
                <a:cubicBezTo>
                  <a:pt x="0" y="2287"/>
                  <a:pt x="37" y="2446"/>
                  <a:pt x="84" y="2604"/>
                </a:cubicBezTo>
                <a:lnTo>
                  <a:pt x="9801" y="2604"/>
                </a:lnTo>
                <a:cubicBezTo>
                  <a:pt x="9530" y="2016"/>
                  <a:pt x="8905" y="1634"/>
                  <a:pt x="8251" y="1634"/>
                </a:cubicBezTo>
                <a:cubicBezTo>
                  <a:pt x="7822" y="1634"/>
                  <a:pt x="7430" y="1783"/>
                  <a:pt x="7122" y="2016"/>
                </a:cubicBezTo>
                <a:cubicBezTo>
                  <a:pt x="6805" y="1316"/>
                  <a:pt x="6067" y="812"/>
                  <a:pt x="5255" y="812"/>
                </a:cubicBezTo>
                <a:cubicBezTo>
                  <a:pt x="4788" y="812"/>
                  <a:pt x="4359" y="971"/>
                  <a:pt x="4004" y="1242"/>
                </a:cubicBezTo>
                <a:cubicBezTo>
                  <a:pt x="3696" y="504"/>
                  <a:pt x="2959" y="0"/>
                  <a:pt x="210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5"/>
          <p:cNvSpPr/>
          <p:nvPr/>
        </p:nvSpPr>
        <p:spPr>
          <a:xfrm flipH="1">
            <a:off x="817568" y="478534"/>
            <a:ext cx="1167233" cy="310204"/>
          </a:xfrm>
          <a:custGeom>
            <a:avLst/>
            <a:gdLst/>
            <a:ahLst/>
            <a:cxnLst/>
            <a:rect l="l" t="t" r="r" b="b"/>
            <a:pathLst>
              <a:path w="9801" h="2605" extrusionOk="0">
                <a:moveTo>
                  <a:pt x="2100" y="0"/>
                </a:moveTo>
                <a:cubicBezTo>
                  <a:pt x="934" y="0"/>
                  <a:pt x="0" y="934"/>
                  <a:pt x="0" y="2100"/>
                </a:cubicBezTo>
                <a:cubicBezTo>
                  <a:pt x="0" y="2287"/>
                  <a:pt x="37" y="2446"/>
                  <a:pt x="84" y="2604"/>
                </a:cubicBezTo>
                <a:lnTo>
                  <a:pt x="9801" y="2604"/>
                </a:lnTo>
                <a:cubicBezTo>
                  <a:pt x="9530" y="2016"/>
                  <a:pt x="8905" y="1634"/>
                  <a:pt x="8251" y="1634"/>
                </a:cubicBezTo>
                <a:cubicBezTo>
                  <a:pt x="7822" y="1634"/>
                  <a:pt x="7430" y="1783"/>
                  <a:pt x="7122" y="2016"/>
                </a:cubicBezTo>
                <a:cubicBezTo>
                  <a:pt x="6805" y="1316"/>
                  <a:pt x="6067" y="812"/>
                  <a:pt x="5255" y="812"/>
                </a:cubicBezTo>
                <a:cubicBezTo>
                  <a:pt x="4788" y="812"/>
                  <a:pt x="4359" y="971"/>
                  <a:pt x="4004" y="1242"/>
                </a:cubicBezTo>
                <a:cubicBezTo>
                  <a:pt x="3696" y="504"/>
                  <a:pt x="2959" y="0"/>
                  <a:pt x="210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9" name="Google Shape;79;p5"/>
          <p:cNvSpPr/>
          <p:nvPr/>
        </p:nvSpPr>
        <p:spPr>
          <a:xfrm>
            <a:off x="5919726" y="2606048"/>
            <a:ext cx="1093908" cy="362867"/>
          </a:xfrm>
          <a:custGeom>
            <a:avLst/>
            <a:gdLst/>
            <a:ahLst/>
            <a:cxnLst/>
            <a:rect l="l" t="t" r="r" b="b"/>
            <a:pathLst>
              <a:path w="7039" h="2335" extrusionOk="0">
                <a:moveTo>
                  <a:pt x="3921" y="1"/>
                </a:moveTo>
                <a:cubicBezTo>
                  <a:pt x="3146" y="1"/>
                  <a:pt x="2483" y="542"/>
                  <a:pt x="2287" y="1242"/>
                </a:cubicBezTo>
                <a:cubicBezTo>
                  <a:pt x="2101" y="1130"/>
                  <a:pt x="1867" y="1093"/>
                  <a:pt x="1587" y="1093"/>
                </a:cubicBezTo>
                <a:cubicBezTo>
                  <a:pt x="813" y="1093"/>
                  <a:pt x="187" y="1597"/>
                  <a:pt x="1" y="2334"/>
                </a:cubicBezTo>
                <a:lnTo>
                  <a:pt x="6954" y="2334"/>
                </a:lnTo>
                <a:cubicBezTo>
                  <a:pt x="7001" y="2176"/>
                  <a:pt x="7038" y="2064"/>
                  <a:pt x="7038" y="1942"/>
                </a:cubicBezTo>
                <a:cubicBezTo>
                  <a:pt x="7038" y="1280"/>
                  <a:pt x="6488" y="776"/>
                  <a:pt x="5872" y="776"/>
                </a:cubicBezTo>
                <a:cubicBezTo>
                  <a:pt x="5713" y="776"/>
                  <a:pt x="5517" y="813"/>
                  <a:pt x="5368" y="897"/>
                </a:cubicBezTo>
                <a:cubicBezTo>
                  <a:pt x="5088" y="346"/>
                  <a:pt x="4546" y="1"/>
                  <a:pt x="392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" name="Google Shape;80;p5"/>
          <p:cNvSpPr/>
          <p:nvPr/>
        </p:nvSpPr>
        <p:spPr>
          <a:xfrm>
            <a:off x="10568105" y="2970303"/>
            <a:ext cx="1167332" cy="310204"/>
          </a:xfrm>
          <a:custGeom>
            <a:avLst/>
            <a:gdLst/>
            <a:ahLst/>
            <a:cxnLst/>
            <a:rect l="l" t="t" r="r" b="b"/>
            <a:pathLst>
              <a:path w="9801" h="2605" extrusionOk="0">
                <a:moveTo>
                  <a:pt x="2100" y="0"/>
                </a:moveTo>
                <a:cubicBezTo>
                  <a:pt x="934" y="0"/>
                  <a:pt x="0" y="934"/>
                  <a:pt x="0" y="2100"/>
                </a:cubicBezTo>
                <a:cubicBezTo>
                  <a:pt x="0" y="2287"/>
                  <a:pt x="37" y="2446"/>
                  <a:pt x="84" y="2604"/>
                </a:cubicBezTo>
                <a:lnTo>
                  <a:pt x="9801" y="2604"/>
                </a:lnTo>
                <a:cubicBezTo>
                  <a:pt x="9530" y="2016"/>
                  <a:pt x="8905" y="1634"/>
                  <a:pt x="8251" y="1634"/>
                </a:cubicBezTo>
                <a:cubicBezTo>
                  <a:pt x="7822" y="1634"/>
                  <a:pt x="7430" y="1783"/>
                  <a:pt x="7122" y="2016"/>
                </a:cubicBezTo>
                <a:cubicBezTo>
                  <a:pt x="6805" y="1316"/>
                  <a:pt x="6067" y="812"/>
                  <a:pt x="5255" y="812"/>
                </a:cubicBezTo>
                <a:cubicBezTo>
                  <a:pt x="4788" y="812"/>
                  <a:pt x="4359" y="971"/>
                  <a:pt x="4004" y="1242"/>
                </a:cubicBezTo>
                <a:cubicBezTo>
                  <a:pt x="3696" y="504"/>
                  <a:pt x="2959" y="0"/>
                  <a:pt x="210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1" name="Google Shape;81;p5"/>
          <p:cNvSpPr/>
          <p:nvPr/>
        </p:nvSpPr>
        <p:spPr>
          <a:xfrm flipH="1">
            <a:off x="10865643" y="616583"/>
            <a:ext cx="751108" cy="249152"/>
          </a:xfrm>
          <a:custGeom>
            <a:avLst/>
            <a:gdLst/>
            <a:ahLst/>
            <a:cxnLst/>
            <a:rect l="l" t="t" r="r" b="b"/>
            <a:pathLst>
              <a:path w="7039" h="2335" extrusionOk="0">
                <a:moveTo>
                  <a:pt x="3921" y="1"/>
                </a:moveTo>
                <a:cubicBezTo>
                  <a:pt x="3146" y="1"/>
                  <a:pt x="2483" y="542"/>
                  <a:pt x="2287" y="1242"/>
                </a:cubicBezTo>
                <a:cubicBezTo>
                  <a:pt x="2101" y="1130"/>
                  <a:pt x="1867" y="1093"/>
                  <a:pt x="1587" y="1093"/>
                </a:cubicBezTo>
                <a:cubicBezTo>
                  <a:pt x="813" y="1093"/>
                  <a:pt x="187" y="1597"/>
                  <a:pt x="1" y="2334"/>
                </a:cubicBezTo>
                <a:lnTo>
                  <a:pt x="6954" y="2334"/>
                </a:lnTo>
                <a:cubicBezTo>
                  <a:pt x="7001" y="2176"/>
                  <a:pt x="7038" y="2064"/>
                  <a:pt x="7038" y="1942"/>
                </a:cubicBezTo>
                <a:cubicBezTo>
                  <a:pt x="7038" y="1280"/>
                  <a:pt x="6488" y="776"/>
                  <a:pt x="5872" y="776"/>
                </a:cubicBezTo>
                <a:cubicBezTo>
                  <a:pt x="5713" y="776"/>
                  <a:pt x="5517" y="813"/>
                  <a:pt x="5368" y="897"/>
                </a:cubicBezTo>
                <a:cubicBezTo>
                  <a:pt x="5088" y="346"/>
                  <a:pt x="4546" y="1"/>
                  <a:pt x="392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2" name="Google Shape;82;p5"/>
          <p:cNvGrpSpPr/>
          <p:nvPr/>
        </p:nvGrpSpPr>
        <p:grpSpPr>
          <a:xfrm>
            <a:off x="-123" y="5385069"/>
            <a:ext cx="12192123" cy="1508249"/>
            <a:chOff x="-92" y="2875563"/>
            <a:chExt cx="9144092" cy="1131187"/>
          </a:xfrm>
        </p:grpSpPr>
        <p:sp>
          <p:nvSpPr>
            <p:cNvPr id="83" name="Google Shape;83;p5"/>
            <p:cNvSpPr/>
            <p:nvPr/>
          </p:nvSpPr>
          <p:spPr>
            <a:xfrm>
              <a:off x="0" y="3386950"/>
              <a:ext cx="9144000" cy="6198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84" name="Google Shape;84;p5"/>
            <p:cNvGrpSpPr/>
            <p:nvPr/>
          </p:nvGrpSpPr>
          <p:grpSpPr>
            <a:xfrm>
              <a:off x="-92" y="2875563"/>
              <a:ext cx="9143579" cy="571636"/>
              <a:chOff x="-1039007" y="2887141"/>
              <a:chExt cx="11347207" cy="718767"/>
            </a:xfrm>
          </p:grpSpPr>
          <p:sp>
            <p:nvSpPr>
              <p:cNvPr id="85" name="Google Shape;85;p5"/>
              <p:cNvSpPr/>
              <p:nvPr/>
            </p:nvSpPr>
            <p:spPr>
              <a:xfrm>
                <a:off x="4622368" y="2887141"/>
                <a:ext cx="5685832" cy="718767"/>
              </a:xfrm>
              <a:custGeom>
                <a:avLst/>
                <a:gdLst/>
                <a:ahLst/>
                <a:cxnLst/>
                <a:rect l="l" t="t" r="r" b="b"/>
                <a:pathLst>
                  <a:path w="285792" h="34085" extrusionOk="0">
                    <a:moveTo>
                      <a:pt x="46293" y="1"/>
                    </a:moveTo>
                    <a:cubicBezTo>
                      <a:pt x="45818" y="1"/>
                      <a:pt x="45342" y="32"/>
                      <a:pt x="44868" y="97"/>
                    </a:cubicBezTo>
                    <a:cubicBezTo>
                      <a:pt x="38932" y="864"/>
                      <a:pt x="34122" y="6708"/>
                      <a:pt x="34460" y="12675"/>
                    </a:cubicBezTo>
                    <a:cubicBezTo>
                      <a:pt x="32551" y="9929"/>
                      <a:pt x="29197" y="8335"/>
                      <a:pt x="25866" y="8335"/>
                    </a:cubicBezTo>
                    <a:cubicBezTo>
                      <a:pt x="24803" y="8335"/>
                      <a:pt x="23742" y="8498"/>
                      <a:pt x="22731" y="8837"/>
                    </a:cubicBezTo>
                    <a:cubicBezTo>
                      <a:pt x="18556" y="10290"/>
                      <a:pt x="15567" y="14640"/>
                      <a:pt x="15782" y="19030"/>
                    </a:cubicBezTo>
                    <a:cubicBezTo>
                      <a:pt x="14142" y="16767"/>
                      <a:pt x="11309" y="15481"/>
                      <a:pt x="8501" y="15481"/>
                    </a:cubicBezTo>
                    <a:cubicBezTo>
                      <a:pt x="7296" y="15481"/>
                      <a:pt x="6095" y="15718"/>
                      <a:pt x="4995" y="16216"/>
                    </a:cubicBezTo>
                    <a:cubicBezTo>
                      <a:pt x="1372" y="17925"/>
                      <a:pt x="1" y="21722"/>
                      <a:pt x="1" y="26235"/>
                    </a:cubicBezTo>
                    <a:lnTo>
                      <a:pt x="1" y="34084"/>
                    </a:lnTo>
                    <a:lnTo>
                      <a:pt x="285577" y="34084"/>
                    </a:lnTo>
                    <a:cubicBezTo>
                      <a:pt x="285577" y="34084"/>
                      <a:pt x="285628" y="27514"/>
                      <a:pt x="285628" y="23554"/>
                    </a:cubicBezTo>
                    <a:cubicBezTo>
                      <a:pt x="285792" y="19757"/>
                      <a:pt x="283233" y="16052"/>
                      <a:pt x="279651" y="14814"/>
                    </a:cubicBezTo>
                    <a:cubicBezTo>
                      <a:pt x="278792" y="14526"/>
                      <a:pt x="277891" y="14389"/>
                      <a:pt x="276988" y="14389"/>
                    </a:cubicBezTo>
                    <a:cubicBezTo>
                      <a:pt x="274127" y="14389"/>
                      <a:pt x="271250" y="15765"/>
                      <a:pt x="269632" y="18099"/>
                    </a:cubicBezTo>
                    <a:cubicBezTo>
                      <a:pt x="269888" y="12982"/>
                      <a:pt x="265794" y="7987"/>
                      <a:pt x="260718" y="7302"/>
                    </a:cubicBezTo>
                    <a:cubicBezTo>
                      <a:pt x="260319" y="7249"/>
                      <a:pt x="259919" y="7223"/>
                      <a:pt x="259520" y="7223"/>
                    </a:cubicBezTo>
                    <a:cubicBezTo>
                      <a:pt x="254838" y="7223"/>
                      <a:pt x="250277" y="10768"/>
                      <a:pt x="249297" y="15407"/>
                    </a:cubicBezTo>
                    <a:cubicBezTo>
                      <a:pt x="248235" y="14800"/>
                      <a:pt x="247053" y="14523"/>
                      <a:pt x="245860" y="14523"/>
                    </a:cubicBezTo>
                    <a:cubicBezTo>
                      <a:pt x="242106" y="14523"/>
                      <a:pt x="238242" y="17264"/>
                      <a:pt x="237691" y="21077"/>
                    </a:cubicBezTo>
                    <a:cubicBezTo>
                      <a:pt x="236544" y="20570"/>
                      <a:pt x="235290" y="20325"/>
                      <a:pt x="234032" y="20325"/>
                    </a:cubicBezTo>
                    <a:cubicBezTo>
                      <a:pt x="232112" y="20325"/>
                      <a:pt x="230183" y="20896"/>
                      <a:pt x="228613" y="21977"/>
                    </a:cubicBezTo>
                    <a:cubicBezTo>
                      <a:pt x="227846" y="20187"/>
                      <a:pt x="226607" y="18559"/>
                      <a:pt x="225031" y="17372"/>
                    </a:cubicBezTo>
                    <a:cubicBezTo>
                      <a:pt x="223161" y="15994"/>
                      <a:pt x="220831" y="15281"/>
                      <a:pt x="218504" y="15281"/>
                    </a:cubicBezTo>
                    <a:cubicBezTo>
                      <a:pt x="217012" y="15281"/>
                      <a:pt x="215520" y="15575"/>
                      <a:pt x="214152" y="16175"/>
                    </a:cubicBezTo>
                    <a:cubicBezTo>
                      <a:pt x="213507" y="11706"/>
                      <a:pt x="208972" y="8494"/>
                      <a:pt x="204586" y="8494"/>
                    </a:cubicBezTo>
                    <a:cubicBezTo>
                      <a:pt x="203197" y="8494"/>
                      <a:pt x="201823" y="8816"/>
                      <a:pt x="200592" y="9523"/>
                    </a:cubicBezTo>
                    <a:cubicBezTo>
                      <a:pt x="199453" y="4147"/>
                      <a:pt x="194130" y="1"/>
                      <a:pt x="188672" y="1"/>
                    </a:cubicBezTo>
                    <a:cubicBezTo>
                      <a:pt x="188197" y="1"/>
                      <a:pt x="187721" y="32"/>
                      <a:pt x="187246" y="97"/>
                    </a:cubicBezTo>
                    <a:cubicBezTo>
                      <a:pt x="181321" y="864"/>
                      <a:pt x="176501" y="6708"/>
                      <a:pt x="176838" y="12675"/>
                    </a:cubicBezTo>
                    <a:cubicBezTo>
                      <a:pt x="174899" y="9929"/>
                      <a:pt x="171566" y="8335"/>
                      <a:pt x="168248" y="8335"/>
                    </a:cubicBezTo>
                    <a:cubicBezTo>
                      <a:pt x="167189" y="8335"/>
                      <a:pt x="166131" y="8498"/>
                      <a:pt x="165120" y="8837"/>
                    </a:cubicBezTo>
                    <a:cubicBezTo>
                      <a:pt x="160934" y="10290"/>
                      <a:pt x="157956" y="14640"/>
                      <a:pt x="158120" y="19030"/>
                    </a:cubicBezTo>
                    <a:cubicBezTo>
                      <a:pt x="156480" y="16767"/>
                      <a:pt x="153647" y="15481"/>
                      <a:pt x="150853" y="15481"/>
                    </a:cubicBezTo>
                    <a:cubicBezTo>
                      <a:pt x="149654" y="15481"/>
                      <a:pt x="148462" y="15718"/>
                      <a:pt x="147374" y="16216"/>
                    </a:cubicBezTo>
                    <a:cubicBezTo>
                      <a:pt x="145327" y="17157"/>
                      <a:pt x="143792" y="18989"/>
                      <a:pt x="142983" y="21077"/>
                    </a:cubicBezTo>
                    <a:cubicBezTo>
                      <a:pt x="142216" y="18222"/>
                      <a:pt x="140087" y="15745"/>
                      <a:pt x="137273" y="14814"/>
                    </a:cubicBezTo>
                    <a:cubicBezTo>
                      <a:pt x="136423" y="14526"/>
                      <a:pt x="135529" y="14389"/>
                      <a:pt x="134632" y="14389"/>
                    </a:cubicBezTo>
                    <a:cubicBezTo>
                      <a:pt x="131787" y="14389"/>
                      <a:pt x="128903" y="15765"/>
                      <a:pt x="127253" y="18099"/>
                    </a:cubicBezTo>
                    <a:cubicBezTo>
                      <a:pt x="127550" y="12982"/>
                      <a:pt x="123416" y="7987"/>
                      <a:pt x="118339" y="7302"/>
                    </a:cubicBezTo>
                    <a:cubicBezTo>
                      <a:pt x="117941" y="7249"/>
                      <a:pt x="117540" y="7223"/>
                      <a:pt x="117141" y="7223"/>
                    </a:cubicBezTo>
                    <a:cubicBezTo>
                      <a:pt x="112458" y="7223"/>
                      <a:pt x="107892" y="10768"/>
                      <a:pt x="106949" y="15407"/>
                    </a:cubicBezTo>
                    <a:cubicBezTo>
                      <a:pt x="105880" y="14800"/>
                      <a:pt x="104692" y="14523"/>
                      <a:pt x="103495" y="14523"/>
                    </a:cubicBezTo>
                    <a:cubicBezTo>
                      <a:pt x="99727" y="14523"/>
                      <a:pt x="95864" y="17264"/>
                      <a:pt x="95312" y="21077"/>
                    </a:cubicBezTo>
                    <a:cubicBezTo>
                      <a:pt x="94162" y="20570"/>
                      <a:pt x="92905" y="20325"/>
                      <a:pt x="91645" y="20325"/>
                    </a:cubicBezTo>
                    <a:cubicBezTo>
                      <a:pt x="89723" y="20325"/>
                      <a:pt x="87795" y="20896"/>
                      <a:pt x="86224" y="21977"/>
                    </a:cubicBezTo>
                    <a:cubicBezTo>
                      <a:pt x="85457" y="20187"/>
                      <a:pt x="84218" y="18559"/>
                      <a:pt x="82642" y="17372"/>
                    </a:cubicBezTo>
                    <a:cubicBezTo>
                      <a:pt x="80772" y="15994"/>
                      <a:pt x="78442" y="15281"/>
                      <a:pt x="76118" y="15281"/>
                    </a:cubicBezTo>
                    <a:cubicBezTo>
                      <a:pt x="74627" y="15281"/>
                      <a:pt x="73138" y="15575"/>
                      <a:pt x="71774" y="16175"/>
                    </a:cubicBezTo>
                    <a:cubicBezTo>
                      <a:pt x="71160" y="11706"/>
                      <a:pt x="66632" y="8494"/>
                      <a:pt x="62230" y="8494"/>
                    </a:cubicBezTo>
                    <a:cubicBezTo>
                      <a:pt x="60836" y="8494"/>
                      <a:pt x="59454" y="8816"/>
                      <a:pt x="58213" y="9523"/>
                    </a:cubicBezTo>
                    <a:cubicBezTo>
                      <a:pt x="57074" y="4147"/>
                      <a:pt x="51752" y="1"/>
                      <a:pt x="4629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" name="Google Shape;86;p5"/>
              <p:cNvSpPr/>
              <p:nvPr/>
            </p:nvSpPr>
            <p:spPr>
              <a:xfrm flipH="1">
                <a:off x="-1039007" y="2887141"/>
                <a:ext cx="5685832" cy="718767"/>
              </a:xfrm>
              <a:custGeom>
                <a:avLst/>
                <a:gdLst/>
                <a:ahLst/>
                <a:cxnLst/>
                <a:rect l="l" t="t" r="r" b="b"/>
                <a:pathLst>
                  <a:path w="285792" h="34085" extrusionOk="0">
                    <a:moveTo>
                      <a:pt x="46293" y="1"/>
                    </a:moveTo>
                    <a:cubicBezTo>
                      <a:pt x="45818" y="1"/>
                      <a:pt x="45342" y="32"/>
                      <a:pt x="44868" y="97"/>
                    </a:cubicBezTo>
                    <a:cubicBezTo>
                      <a:pt x="38932" y="864"/>
                      <a:pt x="34122" y="6708"/>
                      <a:pt x="34460" y="12675"/>
                    </a:cubicBezTo>
                    <a:cubicBezTo>
                      <a:pt x="32551" y="9929"/>
                      <a:pt x="29197" y="8335"/>
                      <a:pt x="25866" y="8335"/>
                    </a:cubicBezTo>
                    <a:cubicBezTo>
                      <a:pt x="24803" y="8335"/>
                      <a:pt x="23742" y="8498"/>
                      <a:pt x="22731" y="8837"/>
                    </a:cubicBezTo>
                    <a:cubicBezTo>
                      <a:pt x="18556" y="10290"/>
                      <a:pt x="15567" y="14640"/>
                      <a:pt x="15782" y="19030"/>
                    </a:cubicBezTo>
                    <a:cubicBezTo>
                      <a:pt x="14142" y="16767"/>
                      <a:pt x="11309" y="15481"/>
                      <a:pt x="8501" y="15481"/>
                    </a:cubicBezTo>
                    <a:cubicBezTo>
                      <a:pt x="7296" y="15481"/>
                      <a:pt x="6095" y="15718"/>
                      <a:pt x="4995" y="16216"/>
                    </a:cubicBezTo>
                    <a:cubicBezTo>
                      <a:pt x="1372" y="17925"/>
                      <a:pt x="1" y="21722"/>
                      <a:pt x="1" y="26235"/>
                    </a:cubicBezTo>
                    <a:lnTo>
                      <a:pt x="1" y="34084"/>
                    </a:lnTo>
                    <a:lnTo>
                      <a:pt x="285577" y="34084"/>
                    </a:lnTo>
                    <a:cubicBezTo>
                      <a:pt x="285577" y="34084"/>
                      <a:pt x="285628" y="27514"/>
                      <a:pt x="285628" y="23554"/>
                    </a:cubicBezTo>
                    <a:cubicBezTo>
                      <a:pt x="285792" y="19757"/>
                      <a:pt x="283233" y="16052"/>
                      <a:pt x="279651" y="14814"/>
                    </a:cubicBezTo>
                    <a:cubicBezTo>
                      <a:pt x="278792" y="14526"/>
                      <a:pt x="277891" y="14389"/>
                      <a:pt x="276988" y="14389"/>
                    </a:cubicBezTo>
                    <a:cubicBezTo>
                      <a:pt x="274127" y="14389"/>
                      <a:pt x="271250" y="15765"/>
                      <a:pt x="269632" y="18099"/>
                    </a:cubicBezTo>
                    <a:cubicBezTo>
                      <a:pt x="269888" y="12982"/>
                      <a:pt x="265794" y="7987"/>
                      <a:pt x="260718" y="7302"/>
                    </a:cubicBezTo>
                    <a:cubicBezTo>
                      <a:pt x="260319" y="7249"/>
                      <a:pt x="259919" y="7223"/>
                      <a:pt x="259520" y="7223"/>
                    </a:cubicBezTo>
                    <a:cubicBezTo>
                      <a:pt x="254838" y="7223"/>
                      <a:pt x="250277" y="10768"/>
                      <a:pt x="249297" y="15407"/>
                    </a:cubicBezTo>
                    <a:cubicBezTo>
                      <a:pt x="248235" y="14800"/>
                      <a:pt x="247053" y="14523"/>
                      <a:pt x="245860" y="14523"/>
                    </a:cubicBezTo>
                    <a:cubicBezTo>
                      <a:pt x="242106" y="14523"/>
                      <a:pt x="238242" y="17264"/>
                      <a:pt x="237691" y="21077"/>
                    </a:cubicBezTo>
                    <a:cubicBezTo>
                      <a:pt x="236544" y="20570"/>
                      <a:pt x="235290" y="20325"/>
                      <a:pt x="234032" y="20325"/>
                    </a:cubicBezTo>
                    <a:cubicBezTo>
                      <a:pt x="232112" y="20325"/>
                      <a:pt x="230183" y="20896"/>
                      <a:pt x="228613" y="21977"/>
                    </a:cubicBezTo>
                    <a:cubicBezTo>
                      <a:pt x="227846" y="20187"/>
                      <a:pt x="226607" y="18559"/>
                      <a:pt x="225031" y="17372"/>
                    </a:cubicBezTo>
                    <a:cubicBezTo>
                      <a:pt x="223161" y="15994"/>
                      <a:pt x="220831" y="15281"/>
                      <a:pt x="218504" y="15281"/>
                    </a:cubicBezTo>
                    <a:cubicBezTo>
                      <a:pt x="217012" y="15281"/>
                      <a:pt x="215520" y="15575"/>
                      <a:pt x="214152" y="16175"/>
                    </a:cubicBezTo>
                    <a:cubicBezTo>
                      <a:pt x="213507" y="11706"/>
                      <a:pt x="208972" y="8494"/>
                      <a:pt x="204586" y="8494"/>
                    </a:cubicBezTo>
                    <a:cubicBezTo>
                      <a:pt x="203197" y="8494"/>
                      <a:pt x="201823" y="8816"/>
                      <a:pt x="200592" y="9523"/>
                    </a:cubicBezTo>
                    <a:cubicBezTo>
                      <a:pt x="199453" y="4147"/>
                      <a:pt x="194130" y="1"/>
                      <a:pt x="188672" y="1"/>
                    </a:cubicBezTo>
                    <a:cubicBezTo>
                      <a:pt x="188197" y="1"/>
                      <a:pt x="187721" y="32"/>
                      <a:pt x="187246" y="97"/>
                    </a:cubicBezTo>
                    <a:cubicBezTo>
                      <a:pt x="181321" y="864"/>
                      <a:pt x="176501" y="6708"/>
                      <a:pt x="176838" y="12675"/>
                    </a:cubicBezTo>
                    <a:cubicBezTo>
                      <a:pt x="174899" y="9929"/>
                      <a:pt x="171566" y="8335"/>
                      <a:pt x="168248" y="8335"/>
                    </a:cubicBezTo>
                    <a:cubicBezTo>
                      <a:pt x="167189" y="8335"/>
                      <a:pt x="166131" y="8498"/>
                      <a:pt x="165120" y="8837"/>
                    </a:cubicBezTo>
                    <a:cubicBezTo>
                      <a:pt x="160934" y="10290"/>
                      <a:pt x="157956" y="14640"/>
                      <a:pt x="158120" y="19030"/>
                    </a:cubicBezTo>
                    <a:cubicBezTo>
                      <a:pt x="156480" y="16767"/>
                      <a:pt x="153647" y="15481"/>
                      <a:pt x="150853" y="15481"/>
                    </a:cubicBezTo>
                    <a:cubicBezTo>
                      <a:pt x="149654" y="15481"/>
                      <a:pt x="148462" y="15718"/>
                      <a:pt x="147374" y="16216"/>
                    </a:cubicBezTo>
                    <a:cubicBezTo>
                      <a:pt x="145327" y="17157"/>
                      <a:pt x="143792" y="18989"/>
                      <a:pt x="142983" y="21077"/>
                    </a:cubicBezTo>
                    <a:cubicBezTo>
                      <a:pt x="142216" y="18222"/>
                      <a:pt x="140087" y="15745"/>
                      <a:pt x="137273" y="14814"/>
                    </a:cubicBezTo>
                    <a:cubicBezTo>
                      <a:pt x="136423" y="14526"/>
                      <a:pt x="135529" y="14389"/>
                      <a:pt x="134632" y="14389"/>
                    </a:cubicBezTo>
                    <a:cubicBezTo>
                      <a:pt x="131787" y="14389"/>
                      <a:pt x="128903" y="15765"/>
                      <a:pt x="127253" y="18099"/>
                    </a:cubicBezTo>
                    <a:cubicBezTo>
                      <a:pt x="127550" y="12982"/>
                      <a:pt x="123416" y="7987"/>
                      <a:pt x="118339" y="7302"/>
                    </a:cubicBezTo>
                    <a:cubicBezTo>
                      <a:pt x="117941" y="7249"/>
                      <a:pt x="117540" y="7223"/>
                      <a:pt x="117141" y="7223"/>
                    </a:cubicBezTo>
                    <a:cubicBezTo>
                      <a:pt x="112458" y="7223"/>
                      <a:pt x="107892" y="10768"/>
                      <a:pt x="106949" y="15407"/>
                    </a:cubicBezTo>
                    <a:cubicBezTo>
                      <a:pt x="105880" y="14800"/>
                      <a:pt x="104692" y="14523"/>
                      <a:pt x="103495" y="14523"/>
                    </a:cubicBezTo>
                    <a:cubicBezTo>
                      <a:pt x="99727" y="14523"/>
                      <a:pt x="95864" y="17264"/>
                      <a:pt x="95312" y="21077"/>
                    </a:cubicBezTo>
                    <a:cubicBezTo>
                      <a:pt x="94162" y="20570"/>
                      <a:pt x="92905" y="20325"/>
                      <a:pt x="91645" y="20325"/>
                    </a:cubicBezTo>
                    <a:cubicBezTo>
                      <a:pt x="89723" y="20325"/>
                      <a:pt x="87795" y="20896"/>
                      <a:pt x="86224" y="21977"/>
                    </a:cubicBezTo>
                    <a:cubicBezTo>
                      <a:pt x="85457" y="20187"/>
                      <a:pt x="84218" y="18559"/>
                      <a:pt x="82642" y="17372"/>
                    </a:cubicBezTo>
                    <a:cubicBezTo>
                      <a:pt x="80772" y="15994"/>
                      <a:pt x="78442" y="15281"/>
                      <a:pt x="76118" y="15281"/>
                    </a:cubicBezTo>
                    <a:cubicBezTo>
                      <a:pt x="74627" y="15281"/>
                      <a:pt x="73138" y="15575"/>
                      <a:pt x="71774" y="16175"/>
                    </a:cubicBezTo>
                    <a:cubicBezTo>
                      <a:pt x="71160" y="11706"/>
                      <a:pt x="66632" y="8494"/>
                      <a:pt x="62230" y="8494"/>
                    </a:cubicBezTo>
                    <a:cubicBezTo>
                      <a:pt x="60836" y="8494"/>
                      <a:pt x="59454" y="8816"/>
                      <a:pt x="58213" y="9523"/>
                    </a:cubicBezTo>
                    <a:cubicBezTo>
                      <a:pt x="57074" y="4147"/>
                      <a:pt x="51752" y="1"/>
                      <a:pt x="4629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87" name="Google Shape;87;p5"/>
          <p:cNvSpPr txBox="1">
            <a:spLocks noGrp="1"/>
          </p:cNvSpPr>
          <p:nvPr>
            <p:ph type="title" idx="2"/>
          </p:nvPr>
        </p:nvSpPr>
        <p:spPr>
          <a:xfrm>
            <a:off x="1802400" y="2032467"/>
            <a:ext cx="3429200" cy="471200"/>
          </a:xfrm>
          <a:prstGeom prst="rect">
            <a:avLst/>
          </a:prstGeom>
        </p:spPr>
        <p:txBody>
          <a:bodyPr spcFirstLastPara="1" wrap="square" lIns="14400" tIns="14400" rIns="14400" bIns="144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667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5"/>
          <p:cNvSpPr txBox="1">
            <a:spLocks noGrp="1"/>
          </p:cNvSpPr>
          <p:nvPr>
            <p:ph type="title" idx="3"/>
          </p:nvPr>
        </p:nvSpPr>
        <p:spPr>
          <a:xfrm>
            <a:off x="6961400" y="3594784"/>
            <a:ext cx="3427200" cy="471200"/>
          </a:xfrm>
          <a:prstGeom prst="rect">
            <a:avLst/>
          </a:prstGeom>
        </p:spPr>
        <p:txBody>
          <a:bodyPr spcFirstLastPara="1" wrap="square" lIns="14400" tIns="14400" rIns="14400" bIns="144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667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5"/>
          <p:cNvSpPr txBox="1">
            <a:spLocks noGrp="1"/>
          </p:cNvSpPr>
          <p:nvPr>
            <p:ph type="subTitle" idx="1"/>
          </p:nvPr>
        </p:nvSpPr>
        <p:spPr>
          <a:xfrm>
            <a:off x="6961400" y="4218000"/>
            <a:ext cx="3427200" cy="938800"/>
          </a:xfrm>
          <a:prstGeom prst="rect">
            <a:avLst/>
          </a:prstGeom>
        </p:spPr>
        <p:txBody>
          <a:bodyPr spcFirstLastPara="1" wrap="square" lIns="14400" tIns="14400" rIns="14400" bIns="144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5"/>
          <p:cNvSpPr txBox="1">
            <a:spLocks noGrp="1"/>
          </p:cNvSpPr>
          <p:nvPr>
            <p:ph type="subTitle" idx="4"/>
          </p:nvPr>
        </p:nvSpPr>
        <p:spPr>
          <a:xfrm>
            <a:off x="1802400" y="2656000"/>
            <a:ext cx="3429200" cy="938800"/>
          </a:xfrm>
          <a:prstGeom prst="rect">
            <a:avLst/>
          </a:prstGeom>
        </p:spPr>
        <p:txBody>
          <a:bodyPr spcFirstLastPara="1" wrap="square" lIns="14400" tIns="14400" rIns="14400" bIns="144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2101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AA5E0-22E4-4392-9D57-88EADE79F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C95B44-DB86-48CC-8349-316334485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54150F-740A-41EA-BA89-B7EF998C0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5DDFAF-537E-4F20-A235-42A2CEDEE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6AB497-BCAD-4509-BD6A-1AF9A20F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1F0AAC-2FC9-4AD3-96D3-5BABA366C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368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1A12D-7BC2-4184-96F5-6194D38F5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DA86D7-F43E-4A0D-96A2-25C586AC39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B21DBC-E065-41C8-8C4C-00414F71B4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82826C-CBA0-4192-B966-1510A69E0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007168-D3CE-4C6A-B35B-5CDE004AE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01D25E-E0A3-4436-BA52-7D36D93E0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598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D4C7E-C113-4BFA-933F-E646A44A2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00AF6A-8B75-453F-BBBF-F1304C4A5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977BE-A029-451A-ADC5-2E7C944DE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A49A1-265B-4838-84A8-0989B18C4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C3B824-F99A-4916-BBD0-AC741F267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845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3BDF3C-59D7-4E45-9C66-4B78E5287E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98313F-F875-40A7-A3A3-2D91AD12EF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8E5D98-08A5-4FE9-81BD-1E61EDDB4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8E350-AA34-4AC4-B90B-8CE437407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57E945-7B76-4842-8C64-4ABBC7340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45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" y="-17226"/>
            <a:ext cx="12221028" cy="7054380"/>
            <a:chOff x="-29028" y="0"/>
            <a:chExt cx="12221028" cy="705438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/>
            <a:srcRect l="9721"/>
            <a:stretch/>
          </p:blipFill>
          <p:spPr>
            <a:xfrm>
              <a:off x="-29028" y="0"/>
              <a:ext cx="12221028" cy="7054380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7045160" y="3839994"/>
              <a:ext cx="3270049" cy="647652"/>
              <a:chOff x="7045160" y="3839994"/>
              <a:chExt cx="3270049" cy="647652"/>
            </a:xfrm>
          </p:grpSpPr>
          <p:sp>
            <p:nvSpPr>
              <p:cNvPr id="10" name="Rounded Rectangle 9"/>
              <p:cNvSpPr/>
              <p:nvPr/>
            </p:nvSpPr>
            <p:spPr>
              <a:xfrm rot="21089594">
                <a:off x="7045160" y="3851771"/>
                <a:ext cx="137982" cy="52984"/>
              </a:xfrm>
              <a:prstGeom prst="roundRect">
                <a:avLst>
                  <a:gd name="adj" fmla="val 50000"/>
                </a:avLst>
              </a:prstGeom>
              <a:solidFill>
                <a:srgbClr val="FDD0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/>
              </a:p>
            </p:txBody>
          </p:sp>
          <p:sp>
            <p:nvSpPr>
              <p:cNvPr id="11" name="Rounded Rectangle 10"/>
              <p:cNvSpPr/>
              <p:nvPr/>
            </p:nvSpPr>
            <p:spPr>
              <a:xfrm rot="1079854">
                <a:off x="8681648" y="3924583"/>
                <a:ext cx="137982" cy="52984"/>
              </a:xfrm>
              <a:prstGeom prst="roundRect">
                <a:avLst>
                  <a:gd name="adj" fmla="val 50000"/>
                </a:avLst>
              </a:prstGeom>
              <a:solidFill>
                <a:srgbClr val="FDD0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/>
              </a:p>
            </p:txBody>
          </p:sp>
          <p:sp>
            <p:nvSpPr>
              <p:cNvPr id="12" name="Rounded Rectangle 11"/>
              <p:cNvSpPr/>
              <p:nvPr/>
            </p:nvSpPr>
            <p:spPr>
              <a:xfrm rot="20999673">
                <a:off x="10177227" y="3839994"/>
                <a:ext cx="137982" cy="52984"/>
              </a:xfrm>
              <a:prstGeom prst="roundRect">
                <a:avLst>
                  <a:gd name="adj" fmla="val 50000"/>
                </a:avLst>
              </a:prstGeom>
              <a:solidFill>
                <a:srgbClr val="FDD0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 rot="1030604">
                <a:off x="10162266" y="4434662"/>
                <a:ext cx="137982" cy="52984"/>
              </a:xfrm>
              <a:prstGeom prst="roundRect">
                <a:avLst>
                  <a:gd name="adj" fmla="val 50000"/>
                </a:avLst>
              </a:prstGeom>
              <a:solidFill>
                <a:srgbClr val="FDD0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/>
              </a:p>
            </p:txBody>
          </p:sp>
        </p:grpSp>
      </p:grpSp>
      <p:sp>
        <p:nvSpPr>
          <p:cNvPr id="14" name="Oval 13"/>
          <p:cNvSpPr/>
          <p:nvPr userDrawn="1"/>
        </p:nvSpPr>
        <p:spPr>
          <a:xfrm>
            <a:off x="8959118" y="2854090"/>
            <a:ext cx="673101" cy="67310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5" name="Rectangle 14"/>
          <p:cNvSpPr/>
          <p:nvPr userDrawn="1"/>
        </p:nvSpPr>
        <p:spPr>
          <a:xfrm>
            <a:off x="9760292" y="2351627"/>
            <a:ext cx="673101" cy="6731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6" name="Isosceles Triangle 15"/>
          <p:cNvSpPr/>
          <p:nvPr userDrawn="1"/>
        </p:nvSpPr>
        <p:spPr>
          <a:xfrm>
            <a:off x="8414090" y="2180988"/>
            <a:ext cx="673101" cy="67310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7" name="Parallelogram 16"/>
          <p:cNvSpPr/>
          <p:nvPr userDrawn="1"/>
        </p:nvSpPr>
        <p:spPr>
          <a:xfrm>
            <a:off x="7542770" y="2200692"/>
            <a:ext cx="673101" cy="673101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8" name="Heart 17"/>
          <p:cNvSpPr/>
          <p:nvPr userDrawn="1"/>
        </p:nvSpPr>
        <p:spPr>
          <a:xfrm>
            <a:off x="10561466" y="2133346"/>
            <a:ext cx="673101" cy="673101"/>
          </a:xfrm>
          <a:prstGeom prst="hear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176279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r="36869"/>
          <a:stretch/>
        </p:blipFill>
        <p:spPr>
          <a:xfrm>
            <a:off x="5323658" y="1624993"/>
            <a:ext cx="6868343" cy="509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041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1"/>
            <a:ext cx="12268200" cy="6887497"/>
            <a:chOff x="0" y="-29497"/>
            <a:chExt cx="12268200" cy="688749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/>
            <a:srcRect l="6570" t="16308"/>
            <a:stretch/>
          </p:blipFill>
          <p:spPr>
            <a:xfrm>
              <a:off x="0" y="-29497"/>
              <a:ext cx="12268200" cy="6887497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 rot="4396381">
              <a:off x="8532461" y="4718058"/>
              <a:ext cx="94108" cy="27432"/>
            </a:xfrm>
            <a:prstGeom prst="roundRect">
              <a:avLst>
                <a:gd name="adj" fmla="val 50000"/>
              </a:avLst>
            </a:prstGeom>
            <a:solidFill>
              <a:srgbClr val="FDC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10" name="Rounded Rectangle 9"/>
            <p:cNvSpPr/>
            <p:nvPr/>
          </p:nvSpPr>
          <p:spPr>
            <a:xfrm rot="4396381">
              <a:off x="10296967" y="4718059"/>
              <a:ext cx="94108" cy="27432"/>
            </a:xfrm>
            <a:prstGeom prst="roundRect">
              <a:avLst>
                <a:gd name="adj" fmla="val 50000"/>
              </a:avLst>
            </a:prstGeom>
            <a:solidFill>
              <a:srgbClr val="FDC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</p:grpSp>
      <p:sp>
        <p:nvSpPr>
          <p:cNvPr id="11" name="Oval 10"/>
          <p:cNvSpPr/>
          <p:nvPr userDrawn="1"/>
        </p:nvSpPr>
        <p:spPr>
          <a:xfrm>
            <a:off x="9573760" y="2632844"/>
            <a:ext cx="673101" cy="67310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2" name="Rectangle 11"/>
          <p:cNvSpPr/>
          <p:nvPr userDrawn="1"/>
        </p:nvSpPr>
        <p:spPr>
          <a:xfrm>
            <a:off x="9894320" y="1733836"/>
            <a:ext cx="673101" cy="6731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3" name="Isosceles Triangle 12"/>
          <p:cNvSpPr/>
          <p:nvPr userDrawn="1"/>
        </p:nvSpPr>
        <p:spPr>
          <a:xfrm>
            <a:off x="8866642" y="1741460"/>
            <a:ext cx="673101" cy="67310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4" name="Parallelogram 13"/>
          <p:cNvSpPr/>
          <p:nvPr userDrawn="1"/>
        </p:nvSpPr>
        <p:spPr>
          <a:xfrm>
            <a:off x="8628376" y="2797943"/>
            <a:ext cx="673101" cy="673101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5" name="Heart 14"/>
          <p:cNvSpPr/>
          <p:nvPr userDrawn="1"/>
        </p:nvSpPr>
        <p:spPr>
          <a:xfrm>
            <a:off x="10720900" y="2283592"/>
            <a:ext cx="673101" cy="673101"/>
          </a:xfrm>
          <a:prstGeom prst="hear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1355762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490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793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925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58700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1926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620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1258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7971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5956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8910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2365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A2587-E609-4F9F-922A-99B21D6027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F2642C-15DB-4A7A-A627-E5271D15A5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DD37C-B8DE-4B43-8802-97FA09109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A94D8-D7A1-4FCE-866D-F78B03FD0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4FB84-D889-4FA6-9025-CCE3284CD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6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6C76A-DBCC-4466-BEB3-CB0BBAF1A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B8F93-85F5-4105-A42C-37FAD90420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C9A6E-3801-433B-9721-D0EEF0DBF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CC7BF-3591-4E26-82D1-36FFDB9CD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C0EB26-3351-4B87-9790-0D0EA2276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256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59286-B5D1-4C1C-8180-89F3B852B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099E5-C4C0-46A9-B31E-9B4AF101D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03CC18-26B4-46AF-A871-CA94183F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D2632-776F-484E-9D5B-5C7739794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82A0F9-352F-4EDB-8CE5-2ED7A267B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31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D2CD1-2A5A-4866-AB18-F855D21EF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E182C8-FDE9-47E9-9EBD-656D6D8D61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F2EEC-3DBC-4223-98FA-FE589A4EA3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FE20D3-D01C-4FC2-A095-772B750A3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B30FE-40C0-4F54-890B-FADDD7719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2CB3B6-CF4F-4B1B-AAC7-0375983A0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434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0916C-A8BB-4972-BD28-BD77A7C06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4404D-DA8A-4AE5-91A1-06814B9A95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4"/>
            <a:ext cx="515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60E6A-4CE2-4BFE-93BD-27535A3C73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7"/>
            <a:ext cx="515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F70710-5697-4FC5-9EA4-BF139EF4CC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D1CCE3-C7F4-49B2-97A0-8D1C8691C6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B80936-2AC2-4F8A-AC35-5420EDCB0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CF87FD-D91C-4B43-B8F4-D052FFE15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A83A70-6A37-4E81-922A-B8B90988A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33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E55FC-387B-4AFA-A272-581FC8835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ABD379-0049-422D-B57B-FFA298CC3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A9F0EE-F738-491A-A6C7-D1E2D5DD6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CAB682-2242-42CB-A3C8-ACB40388A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429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835461-35CD-47B1-AAE8-DAC26C0A3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6C3B48-57BA-429D-AB9D-0554B0912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639AA0-EE90-414A-B6C3-6AFCC99BB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81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" tIns="14400" rIns="14400" bIns="144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Font typeface="Arvo"/>
              <a:buNone/>
              <a:defRPr sz="3500" b="1">
                <a:solidFill>
                  <a:schemeClr val="accent3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Font typeface="Arvo"/>
              <a:buNone/>
              <a:defRPr sz="3500" b="1">
                <a:solidFill>
                  <a:schemeClr val="accent3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Font typeface="Arvo"/>
              <a:buNone/>
              <a:defRPr sz="3500" b="1">
                <a:solidFill>
                  <a:schemeClr val="accent3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Font typeface="Arvo"/>
              <a:buNone/>
              <a:defRPr sz="3500" b="1">
                <a:solidFill>
                  <a:schemeClr val="accent3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Font typeface="Arvo"/>
              <a:buNone/>
              <a:defRPr sz="3500" b="1">
                <a:solidFill>
                  <a:schemeClr val="accent3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Font typeface="Arvo"/>
              <a:buNone/>
              <a:defRPr sz="3500" b="1">
                <a:solidFill>
                  <a:schemeClr val="accent3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Font typeface="Arvo"/>
              <a:buNone/>
              <a:defRPr sz="3500" b="1">
                <a:solidFill>
                  <a:schemeClr val="accent3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Font typeface="Arvo"/>
              <a:buNone/>
              <a:defRPr sz="3500" b="1">
                <a:solidFill>
                  <a:schemeClr val="accent3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500"/>
              <a:buFont typeface="Arvo"/>
              <a:buNone/>
              <a:defRPr sz="3500" b="1">
                <a:solidFill>
                  <a:schemeClr val="accent3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400" tIns="14400" rIns="14400" bIns="14400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Spartan"/>
              <a:buChar char="●"/>
              <a:defRPr>
                <a:solidFill>
                  <a:schemeClr val="accent1"/>
                </a:solidFill>
                <a:latin typeface="Spartan"/>
                <a:ea typeface="Spartan"/>
                <a:cs typeface="Spartan"/>
                <a:sym typeface="Spartan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Spartan"/>
              <a:buChar char="○"/>
              <a:defRPr>
                <a:solidFill>
                  <a:schemeClr val="accent1"/>
                </a:solidFill>
                <a:latin typeface="Spartan"/>
                <a:ea typeface="Spartan"/>
                <a:cs typeface="Spartan"/>
                <a:sym typeface="Spartan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Spartan"/>
              <a:buChar char="■"/>
              <a:defRPr>
                <a:solidFill>
                  <a:schemeClr val="accent1"/>
                </a:solidFill>
                <a:latin typeface="Spartan"/>
                <a:ea typeface="Spartan"/>
                <a:cs typeface="Spartan"/>
                <a:sym typeface="Spartan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Spartan"/>
              <a:buChar char="●"/>
              <a:defRPr>
                <a:solidFill>
                  <a:schemeClr val="accent1"/>
                </a:solidFill>
                <a:latin typeface="Spartan"/>
                <a:ea typeface="Spartan"/>
                <a:cs typeface="Spartan"/>
                <a:sym typeface="Spartan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Spartan"/>
              <a:buChar char="○"/>
              <a:defRPr>
                <a:solidFill>
                  <a:schemeClr val="accent1"/>
                </a:solidFill>
                <a:latin typeface="Spartan"/>
                <a:ea typeface="Spartan"/>
                <a:cs typeface="Spartan"/>
                <a:sym typeface="Spartan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Spartan"/>
              <a:buChar char="■"/>
              <a:defRPr>
                <a:solidFill>
                  <a:schemeClr val="accent1"/>
                </a:solidFill>
                <a:latin typeface="Spartan"/>
                <a:ea typeface="Spartan"/>
                <a:cs typeface="Spartan"/>
                <a:sym typeface="Spartan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Spartan"/>
              <a:buChar char="●"/>
              <a:defRPr>
                <a:solidFill>
                  <a:schemeClr val="accent1"/>
                </a:solidFill>
                <a:latin typeface="Spartan"/>
                <a:ea typeface="Spartan"/>
                <a:cs typeface="Spartan"/>
                <a:sym typeface="Spartan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Spartan"/>
              <a:buChar char="○"/>
              <a:defRPr>
                <a:solidFill>
                  <a:schemeClr val="accent1"/>
                </a:solidFill>
                <a:latin typeface="Spartan"/>
                <a:ea typeface="Spartan"/>
                <a:cs typeface="Spartan"/>
                <a:sym typeface="Spartan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Spartan"/>
              <a:buChar char="■"/>
              <a:defRPr>
                <a:solidFill>
                  <a:schemeClr val="accent1"/>
                </a:solidFill>
                <a:latin typeface="Spartan"/>
                <a:ea typeface="Spartan"/>
                <a:cs typeface="Spartan"/>
                <a:sym typeface="Spartan"/>
              </a:defRPr>
            </a:lvl9pPr>
          </a:lstStyle>
          <a:p>
            <a:endParaRPr dirty="0"/>
          </a:p>
        </p:txBody>
      </p:sp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575F238-86D3-4F97-8AF9-8EA89FEEE7B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6965" y="144158"/>
            <a:ext cx="1708290" cy="170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2947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0CCD55-9AD1-4E6E-A36B-81EFCCB25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E33B3D-A572-47B8-8D8C-5EB5C468B2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147D3-3C46-4005-83A4-4251099404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6CE58-FE09-468D-A383-049C381CEBD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32442-1706-477A-9C81-11EFDB44A7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62BFC-3114-4AE5-91BD-A08730FB5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361BF-20B6-4A6A-BE80-D6DA621E2CE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2ECFD3A-8006-96AE-1435-4660779C9D2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6965" y="144158"/>
            <a:ext cx="1708290" cy="170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19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69321-35DD-4BC7-953A-DC16A57A483D}" type="datetimeFigureOut">
              <a:rPr lang="en-GB" smtClean="0"/>
              <a:t>29/04/2026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CA9D418-288A-BDDA-CC6C-7D2105F10989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6965" y="144158"/>
            <a:ext cx="1708290" cy="170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72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5" Type="http://schemas.openxmlformats.org/officeDocument/2006/relationships/image" Target="../media/image29.pn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media" Target="../media/media3.wav"/><Relationship Id="rId7" Type="http://schemas.openxmlformats.org/officeDocument/2006/relationships/image" Target="../media/image30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.wav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media" Target="../media/media5.wav"/><Relationship Id="rId7" Type="http://schemas.openxmlformats.org/officeDocument/2006/relationships/image" Target="../media/image30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.wav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media" Target="../media/media7.wav"/><Relationship Id="rId7" Type="http://schemas.openxmlformats.org/officeDocument/2006/relationships/image" Target="../media/image30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7.wav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Nhóm 4">
            <a:extLst>
              <a:ext uri="{FF2B5EF4-FFF2-40B4-BE49-F238E27FC236}">
                <a16:creationId xmlns:a16="http://schemas.microsoft.com/office/drawing/2014/main" id="{455AF7F7-B3F8-20B5-A98E-A598C0B66BB6}"/>
              </a:ext>
            </a:extLst>
          </p:cNvPr>
          <p:cNvGrpSpPr/>
          <p:nvPr/>
        </p:nvGrpSpPr>
        <p:grpSpPr>
          <a:xfrm>
            <a:off x="1187620" y="320201"/>
            <a:ext cx="10736316" cy="4982585"/>
            <a:chOff x="890715" y="240150"/>
            <a:chExt cx="7773154" cy="3736939"/>
          </a:xfrm>
        </p:grpSpPr>
        <p:sp>
          <p:nvSpPr>
            <p:cNvPr id="2" name="Hình chữ nhật: Góc Tròn 1">
              <a:extLst>
                <a:ext uri="{FF2B5EF4-FFF2-40B4-BE49-F238E27FC236}">
                  <a16:creationId xmlns:a16="http://schemas.microsoft.com/office/drawing/2014/main" id="{2059D4C4-19D0-CDD1-CCE9-C7D79255CEC2}"/>
                </a:ext>
              </a:extLst>
            </p:cNvPr>
            <p:cNvSpPr/>
            <p:nvPr/>
          </p:nvSpPr>
          <p:spPr>
            <a:xfrm>
              <a:off x="890715" y="1322024"/>
              <a:ext cx="45719" cy="2655065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B43F"/>
                </a:solidFill>
                <a:latin typeface="Coiny" panose="02000903060500060000" pitchFamily="2" charset="0"/>
                <a:sym typeface="Arial"/>
              </a:endParaRPr>
            </a:p>
          </p:txBody>
        </p:sp>
        <p:sp>
          <p:nvSpPr>
            <p:cNvPr id="3" name="Hình chữ nhật: Góc Tròn 2">
              <a:extLst>
                <a:ext uri="{FF2B5EF4-FFF2-40B4-BE49-F238E27FC236}">
                  <a16:creationId xmlns:a16="http://schemas.microsoft.com/office/drawing/2014/main" id="{6DA17955-07C8-DBA1-41A7-CC34C372C911}"/>
                </a:ext>
              </a:extLst>
            </p:cNvPr>
            <p:cNvSpPr/>
            <p:nvPr/>
          </p:nvSpPr>
          <p:spPr>
            <a:xfrm>
              <a:off x="8556844" y="958508"/>
              <a:ext cx="107025" cy="2655065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 dirty="0">
                <a:solidFill>
                  <a:srgbClr val="FFB43F"/>
                </a:solidFill>
                <a:latin typeface="Coiny" panose="02000903060500060000" pitchFamily="2" charset="0"/>
                <a:sym typeface="Arial"/>
              </a:endParaRPr>
            </a:p>
          </p:txBody>
        </p:sp>
        <p:sp>
          <p:nvSpPr>
            <p:cNvPr id="4" name="Lưu đồ: Băng Đục lỗ 3">
              <a:extLst>
                <a:ext uri="{FF2B5EF4-FFF2-40B4-BE49-F238E27FC236}">
                  <a16:creationId xmlns:a16="http://schemas.microsoft.com/office/drawing/2014/main" id="{6F6EDE19-D8D2-8E57-5535-109C59986B9D}"/>
                </a:ext>
              </a:extLst>
            </p:cNvPr>
            <p:cNvSpPr/>
            <p:nvPr/>
          </p:nvSpPr>
          <p:spPr>
            <a:xfrm>
              <a:off x="890715" y="240150"/>
              <a:ext cx="7773154" cy="1852517"/>
            </a:xfrm>
            <a:prstGeom prst="flowChartPunchedTape">
              <a:avLst/>
            </a:prstGeom>
            <a:solidFill>
              <a:srgbClr val="FFFDF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B43F"/>
                </a:solidFill>
                <a:latin typeface="Coiny" panose="02000903060500060000" pitchFamily="2" charset="0"/>
                <a:sym typeface="Arial"/>
              </a:endParaRPr>
            </a:p>
          </p:txBody>
        </p:sp>
      </p:grpSp>
      <p:grpSp>
        <p:nvGrpSpPr>
          <p:cNvPr id="8" name="Nhóm 7">
            <a:extLst>
              <a:ext uri="{FF2B5EF4-FFF2-40B4-BE49-F238E27FC236}">
                <a16:creationId xmlns:a16="http://schemas.microsoft.com/office/drawing/2014/main" id="{6136E70F-8C58-9E6A-36FF-83D1B99F7040}"/>
              </a:ext>
            </a:extLst>
          </p:cNvPr>
          <p:cNvGrpSpPr/>
          <p:nvPr/>
        </p:nvGrpSpPr>
        <p:grpSpPr>
          <a:xfrm>
            <a:off x="1770742" y="508771"/>
            <a:ext cx="9592583" cy="2307907"/>
            <a:chOff x="2291655" y="381578"/>
            <a:chExt cx="5370035" cy="1730930"/>
          </a:xfrm>
        </p:grpSpPr>
        <p:sp>
          <p:nvSpPr>
            <p:cNvPr id="6" name="Hộp Văn bản 5">
              <a:extLst>
                <a:ext uri="{FF2B5EF4-FFF2-40B4-BE49-F238E27FC236}">
                  <a16:creationId xmlns:a16="http://schemas.microsoft.com/office/drawing/2014/main" id="{6984EFCB-A6A0-9424-F40E-8A321E2D486F}"/>
                </a:ext>
              </a:extLst>
            </p:cNvPr>
            <p:cNvSpPr txBox="1"/>
            <p:nvPr/>
          </p:nvSpPr>
          <p:spPr>
            <a:xfrm rot="21415650">
              <a:off x="2291655" y="812248"/>
              <a:ext cx="4146482" cy="1300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>
                <a:buClr>
                  <a:srgbClr val="000000"/>
                </a:buClr>
              </a:pPr>
              <a:endParaRPr lang="en-US" sz="10666" b="1" kern="0" spc="800" dirty="0">
                <a:solidFill>
                  <a:srgbClr val="FFB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iny" panose="02000903060500060000" pitchFamily="2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7" name="Hộp Văn bản 6">
              <a:extLst>
                <a:ext uri="{FF2B5EF4-FFF2-40B4-BE49-F238E27FC236}">
                  <a16:creationId xmlns:a16="http://schemas.microsoft.com/office/drawing/2014/main" id="{D4FF76FC-1F30-112E-C2CC-DD7FC0AD4205}"/>
                </a:ext>
              </a:extLst>
            </p:cNvPr>
            <p:cNvSpPr txBox="1"/>
            <p:nvPr/>
          </p:nvSpPr>
          <p:spPr>
            <a:xfrm>
              <a:off x="4918490" y="381578"/>
              <a:ext cx="2743200" cy="1300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endParaRPr lang="en-US" sz="10666" b="1" kern="0" spc="800" dirty="0">
                <a:solidFill>
                  <a:srgbClr val="FFB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iny" panose="02000903060500060000" pitchFamily="2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10" name="Picture 9" descr="A black background with orange letters&#10;&#10;AI-generated content may be incorrect.">
            <a:extLst>
              <a:ext uri="{FF2B5EF4-FFF2-40B4-BE49-F238E27FC236}">
                <a16:creationId xmlns:a16="http://schemas.microsoft.com/office/drawing/2014/main" id="{EBA6985F-6030-46FE-EDCE-CCF5977BFB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878" y="0"/>
            <a:ext cx="8827588" cy="3866058"/>
          </a:xfrm>
          <a:prstGeom prst="rect">
            <a:avLst/>
          </a:prstGeom>
        </p:spPr>
      </p:pic>
      <p:pic>
        <p:nvPicPr>
          <p:cNvPr id="11" name="Picture 10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0425337-D663-4263-9DA0-C349010A34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6965" y="144158"/>
            <a:ext cx="1708290" cy="170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163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/>
          </p:cNvPicPr>
          <p:nvPr/>
        </p:nvPicPr>
        <p:blipFill rotWithShape="1"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8879" b="36793"/>
          <a:stretch/>
        </p:blipFill>
        <p:spPr>
          <a:xfrm>
            <a:off x="-320189" y="-208280"/>
            <a:ext cx="13090765" cy="711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FC5C14-FA70-6D92-483E-08244ED6B0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012" y="519112"/>
            <a:ext cx="4872038" cy="34350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FC1375-91E1-272F-C892-8904AD9896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6282" y="419100"/>
            <a:ext cx="4849840" cy="34829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1FB49D-5C73-2E1C-AEEC-B89ADA386B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4410" y="4411980"/>
            <a:ext cx="5662526" cy="153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3245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AAB5E2A-0FC3-5066-5445-F1BA31C72566}"/>
              </a:ext>
            </a:extLst>
          </p:cNvPr>
          <p:cNvSpPr/>
          <p:nvPr/>
        </p:nvSpPr>
        <p:spPr>
          <a:xfrm>
            <a:off x="203200" y="189089"/>
            <a:ext cx="11785600" cy="6572955"/>
          </a:xfrm>
          <a:prstGeom prst="roundRect">
            <a:avLst>
              <a:gd name="adj" fmla="val 11615"/>
            </a:avLst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B43F"/>
              </a:solidFill>
              <a:latin typeface="Calibri"/>
              <a:sym typeface="Arial"/>
            </a:endParaRPr>
          </a:p>
        </p:txBody>
      </p:sp>
      <p:grpSp>
        <p:nvGrpSpPr>
          <p:cNvPr id="4" name="Group 1">
            <a:extLst>
              <a:ext uri="{FF2B5EF4-FFF2-40B4-BE49-F238E27FC236}">
                <a16:creationId xmlns:a16="http://schemas.microsoft.com/office/drawing/2014/main" id="{8E947002-069C-7843-5EAD-F6549109BB50}"/>
              </a:ext>
            </a:extLst>
          </p:cNvPr>
          <p:cNvGrpSpPr/>
          <p:nvPr/>
        </p:nvGrpSpPr>
        <p:grpSpPr>
          <a:xfrm>
            <a:off x="773007" y="260805"/>
            <a:ext cx="10904376" cy="1520370"/>
            <a:chOff x="749560" y="326569"/>
            <a:chExt cx="10904376" cy="1520370"/>
          </a:xfrm>
        </p:grpSpPr>
        <p:sp>
          <p:nvSpPr>
            <p:cNvPr id="6" name="Rectangle: Rounded Corners 9">
              <a:extLst>
                <a:ext uri="{FF2B5EF4-FFF2-40B4-BE49-F238E27FC236}">
                  <a16:creationId xmlns:a16="http://schemas.microsoft.com/office/drawing/2014/main" id="{46A1754C-BB69-BDF9-99B5-FF0317F2DAC9}"/>
                </a:ext>
              </a:extLst>
            </p:cNvPr>
            <p:cNvSpPr/>
            <p:nvPr/>
          </p:nvSpPr>
          <p:spPr>
            <a:xfrm>
              <a:off x="749560" y="326569"/>
              <a:ext cx="10904376" cy="1520370"/>
            </a:xfrm>
            <a:custGeom>
              <a:avLst/>
              <a:gdLst>
                <a:gd name="connsiteX0" fmla="*/ 0 w 10904376"/>
                <a:gd name="connsiteY0" fmla="*/ 368872 h 1520370"/>
                <a:gd name="connsiteX1" fmla="*/ 368872 w 10904376"/>
                <a:gd name="connsiteY1" fmla="*/ 0 h 1520370"/>
                <a:gd name="connsiteX2" fmla="*/ 10535504 w 10904376"/>
                <a:gd name="connsiteY2" fmla="*/ 0 h 1520370"/>
                <a:gd name="connsiteX3" fmla="*/ 10904376 w 10904376"/>
                <a:gd name="connsiteY3" fmla="*/ 368872 h 1520370"/>
                <a:gd name="connsiteX4" fmla="*/ 10904376 w 10904376"/>
                <a:gd name="connsiteY4" fmla="*/ 1151498 h 1520370"/>
                <a:gd name="connsiteX5" fmla="*/ 10535504 w 10904376"/>
                <a:gd name="connsiteY5" fmla="*/ 1520370 h 1520370"/>
                <a:gd name="connsiteX6" fmla="*/ 368872 w 10904376"/>
                <a:gd name="connsiteY6" fmla="*/ 1520370 h 1520370"/>
                <a:gd name="connsiteX7" fmla="*/ 0 w 10904376"/>
                <a:gd name="connsiteY7" fmla="*/ 1151498 h 1520370"/>
                <a:gd name="connsiteX8" fmla="*/ 0 w 10904376"/>
                <a:gd name="connsiteY8" fmla="*/ 368872 h 1520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04376" h="1520370" fill="none" extrusionOk="0">
                  <a:moveTo>
                    <a:pt x="0" y="368872"/>
                  </a:moveTo>
                  <a:cubicBezTo>
                    <a:pt x="-33154" y="149269"/>
                    <a:pt x="155948" y="12777"/>
                    <a:pt x="368872" y="0"/>
                  </a:cubicBezTo>
                  <a:cubicBezTo>
                    <a:pt x="2768691" y="-100961"/>
                    <a:pt x="6809789" y="-37400"/>
                    <a:pt x="10535504" y="0"/>
                  </a:cubicBezTo>
                  <a:cubicBezTo>
                    <a:pt x="10739427" y="-5676"/>
                    <a:pt x="10923364" y="138254"/>
                    <a:pt x="10904376" y="368872"/>
                  </a:cubicBezTo>
                  <a:cubicBezTo>
                    <a:pt x="10969484" y="570238"/>
                    <a:pt x="10893312" y="816878"/>
                    <a:pt x="10904376" y="1151498"/>
                  </a:cubicBezTo>
                  <a:cubicBezTo>
                    <a:pt x="10882326" y="1351647"/>
                    <a:pt x="10746557" y="1543357"/>
                    <a:pt x="10535504" y="1520370"/>
                  </a:cubicBezTo>
                  <a:cubicBezTo>
                    <a:pt x="9076506" y="1379327"/>
                    <a:pt x="2023936" y="1365027"/>
                    <a:pt x="368872" y="1520370"/>
                  </a:cubicBezTo>
                  <a:cubicBezTo>
                    <a:pt x="185909" y="1515246"/>
                    <a:pt x="-31951" y="1357987"/>
                    <a:pt x="0" y="1151498"/>
                  </a:cubicBezTo>
                  <a:cubicBezTo>
                    <a:pt x="-57615" y="992192"/>
                    <a:pt x="68044" y="685642"/>
                    <a:pt x="0" y="368872"/>
                  </a:cubicBezTo>
                  <a:close/>
                </a:path>
                <a:path w="10904376" h="1520370" stroke="0" extrusionOk="0">
                  <a:moveTo>
                    <a:pt x="0" y="368872"/>
                  </a:moveTo>
                  <a:cubicBezTo>
                    <a:pt x="3253" y="163943"/>
                    <a:pt x="168428" y="-2744"/>
                    <a:pt x="368872" y="0"/>
                  </a:cubicBezTo>
                  <a:cubicBezTo>
                    <a:pt x="5423381" y="-89813"/>
                    <a:pt x="7936052" y="-8887"/>
                    <a:pt x="10535504" y="0"/>
                  </a:cubicBezTo>
                  <a:cubicBezTo>
                    <a:pt x="10724221" y="-33463"/>
                    <a:pt x="10901449" y="161994"/>
                    <a:pt x="10904376" y="368872"/>
                  </a:cubicBezTo>
                  <a:cubicBezTo>
                    <a:pt x="10884172" y="655634"/>
                    <a:pt x="10937801" y="924511"/>
                    <a:pt x="10904376" y="1151498"/>
                  </a:cubicBezTo>
                  <a:cubicBezTo>
                    <a:pt x="10940320" y="1356132"/>
                    <a:pt x="10734479" y="1510410"/>
                    <a:pt x="10535504" y="1520370"/>
                  </a:cubicBezTo>
                  <a:cubicBezTo>
                    <a:pt x="9374443" y="1395848"/>
                    <a:pt x="1989690" y="1364297"/>
                    <a:pt x="368872" y="1520370"/>
                  </a:cubicBezTo>
                  <a:cubicBezTo>
                    <a:pt x="197151" y="1499263"/>
                    <a:pt x="6638" y="1365416"/>
                    <a:pt x="0" y="1151498"/>
                  </a:cubicBezTo>
                  <a:cubicBezTo>
                    <a:pt x="-17055" y="1021543"/>
                    <a:pt x="-30581" y="668836"/>
                    <a:pt x="0" y="368872"/>
                  </a:cubicBezTo>
                  <a:close/>
                </a:path>
              </a:pathLst>
            </a:custGeom>
            <a:solidFill>
              <a:schemeClr val="bg1">
                <a:alpha val="87000"/>
              </a:schemeClr>
            </a:solidFill>
            <a:ln w="38100">
              <a:solidFill>
                <a:schemeClr val="tx1"/>
              </a:solidFill>
              <a:prstDash val="lgDash"/>
              <a:extLst>
                <a:ext uri="{C807C97D-BFC1-408E-A445-0C87EB9F89A2}">
                  <ask:lineSketchStyleProps xmlns:ask="http://schemas.microsoft.com/office/drawing/2018/sketchyshapes" sd="1901397401">
                    <a:prstGeom prst="roundRect">
                      <a:avLst>
                        <a:gd name="adj" fmla="val 24262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lnSpc>
                  <a:spcPct val="120000"/>
                </a:lnSpc>
              </a:pPr>
              <a:endParaRPr lang="en-US" sz="3200" dirty="0">
                <a:solidFill>
                  <a:prstClr val="white"/>
                </a:solidFill>
                <a:latin typeface="iCiel Cadena" panose="02000503000000020004" pitchFamily="50" charset="0"/>
                <a:sym typeface="Arial"/>
              </a:endParaRPr>
            </a:p>
          </p:txBody>
        </p:sp>
        <p:sp>
          <p:nvSpPr>
            <p:cNvPr id="7" name="TextBox 15">
              <a:extLst>
                <a:ext uri="{FF2B5EF4-FFF2-40B4-BE49-F238E27FC236}">
                  <a16:creationId xmlns:a16="http://schemas.microsoft.com/office/drawing/2014/main" id="{9C2F1A3A-FF22-9119-75A2-D58DD737B5AD}"/>
                </a:ext>
              </a:extLst>
            </p:cNvPr>
            <p:cNvSpPr txBox="1"/>
            <p:nvPr/>
          </p:nvSpPr>
          <p:spPr>
            <a:xfrm>
              <a:off x="1502908" y="352153"/>
              <a:ext cx="991476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4377"/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Các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bạn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cần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lưu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 ý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gì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để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đảm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bảo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 an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toàn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trên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đường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đi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 </a:t>
              </a:r>
              <a:r>
                <a:rPr lang="en-US" sz="4000" b="1" dirty="0" err="1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học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?</a:t>
              </a:r>
              <a:endParaRPr lang="en-US" sz="4000" b="1" dirty="0">
                <a:solidFill>
                  <a:prstClr val="black"/>
                </a:solidFill>
                <a:latin typeface="Calibri"/>
                <a:cs typeface="Arial"/>
                <a:sym typeface="Arial"/>
              </a:endParaRP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821D86AD-3936-CF1F-CC90-C0F849D32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03" y="150526"/>
            <a:ext cx="1428822" cy="14288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052030-1A11-0AA5-F2E6-535450609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087" y="1809750"/>
            <a:ext cx="5153025" cy="2400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DAD1992-1488-4FD2-FAAB-C085D472E6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0825" y="1771650"/>
            <a:ext cx="3314700" cy="24765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8D12320-4D89-ECA5-D648-81B2F2D9F6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3749" y="4255712"/>
            <a:ext cx="4981575" cy="2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93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start timer"/>
          <p:cNvGrpSpPr/>
          <p:nvPr/>
        </p:nvGrpSpPr>
        <p:grpSpPr>
          <a:xfrm>
            <a:off x="1512001" y="185859"/>
            <a:ext cx="2636839" cy="799963"/>
            <a:chOff x="1332706" y="185859"/>
            <a:chExt cx="2636838" cy="799962"/>
          </a:xfrm>
        </p:grpSpPr>
        <p:sp>
          <p:nvSpPr>
            <p:cNvPr id="121" name="Rounded Rectangle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sz="2800" dirty="0">
                <a:solidFill>
                  <a:prstClr val="white"/>
                </a:solidFill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22" name="Rounded Rectangle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en-GB" sz="4800" b="1" dirty="0" err="1">
                  <a:solidFill>
                    <a:prstClr val="white"/>
                  </a:solidFill>
                  <a:cs typeface="Arial" panose="020B0604020202020204" pitchFamily="34" charset="0"/>
                  <a:sym typeface="Arial"/>
                </a:rPr>
                <a:t>Bắt</a:t>
              </a:r>
              <a:r>
                <a:rPr lang="en-GB" sz="4800" b="1" dirty="0">
                  <a:solidFill>
                    <a:prstClr val="white"/>
                  </a:solidFill>
                  <a:cs typeface="Arial" panose="020B0604020202020204" pitchFamily="34" charset="0"/>
                  <a:sym typeface="Arial"/>
                </a:rPr>
                <a:t> </a:t>
              </a:r>
              <a:r>
                <a:rPr lang="en-GB" sz="4800" b="1" dirty="0" err="1">
                  <a:solidFill>
                    <a:prstClr val="white"/>
                  </a:solidFill>
                  <a:cs typeface="Arial" panose="020B0604020202020204" pitchFamily="34" charset="0"/>
                  <a:sym typeface="Arial"/>
                </a:rPr>
                <a:t>đầu</a:t>
              </a:r>
              <a:endParaRPr lang="en-GB" sz="4800" b="1" dirty="0">
                <a:solidFill>
                  <a:prstClr val="white"/>
                </a:solidFill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123" name="times up"/>
          <p:cNvGrpSpPr/>
          <p:nvPr/>
        </p:nvGrpSpPr>
        <p:grpSpPr>
          <a:xfrm>
            <a:off x="1464234" y="166822"/>
            <a:ext cx="2636839" cy="799963"/>
            <a:chOff x="4321176" y="185859"/>
            <a:chExt cx="2636838" cy="799962"/>
          </a:xfrm>
        </p:grpSpPr>
        <p:sp>
          <p:nvSpPr>
            <p:cNvPr id="124" name="Rounded Rectangle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sz="2800" dirty="0">
                <a:solidFill>
                  <a:prstClr val="white"/>
                </a:solidFill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25" name="Rounded Rectangle 124"/>
            <p:cNvSpPr/>
            <p:nvPr/>
          </p:nvSpPr>
          <p:spPr>
            <a:xfrm>
              <a:off x="4321176" y="185859"/>
              <a:ext cx="2636838" cy="69756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en-GB" sz="4800" b="1" dirty="0" err="1">
                  <a:solidFill>
                    <a:prstClr val="white"/>
                  </a:solidFill>
                  <a:cs typeface="Arial" panose="020B0604020202020204" pitchFamily="34" charset="0"/>
                  <a:sym typeface="Arial"/>
                </a:rPr>
                <a:t>Kết</a:t>
              </a:r>
              <a:r>
                <a:rPr lang="en-GB" sz="4800" b="1" dirty="0">
                  <a:solidFill>
                    <a:prstClr val="white"/>
                  </a:solidFill>
                  <a:cs typeface="Arial" panose="020B0604020202020204" pitchFamily="34" charset="0"/>
                  <a:sym typeface="Arial"/>
                </a:rPr>
                <a:t> </a:t>
              </a:r>
              <a:r>
                <a:rPr lang="en-GB" sz="4800" b="1" dirty="0" err="1">
                  <a:solidFill>
                    <a:prstClr val="white"/>
                  </a:solidFill>
                  <a:cs typeface="Arial" panose="020B0604020202020204" pitchFamily="34" charset="0"/>
                  <a:sym typeface="Arial"/>
                </a:rPr>
                <a:t>thúc</a:t>
              </a:r>
              <a:endParaRPr lang="en-GB" sz="4800" b="1" dirty="0">
                <a:solidFill>
                  <a:prstClr val="white"/>
                </a:solidFill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138" name="AutoShape 3"/>
          <p:cNvSpPr>
            <a:spLocks noChangeAspect="1" noChangeArrowheads="1" noTextEdit="1"/>
          </p:cNvSpPr>
          <p:nvPr/>
        </p:nvSpPr>
        <p:spPr bwMode="auto">
          <a:xfrm>
            <a:off x="1" y="1176728"/>
            <a:ext cx="4922839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latin typeface="Calibri" panose="020F0502020204030204"/>
              <a:cs typeface="Arial"/>
              <a:sym typeface="Arial"/>
            </a:endParaRPr>
          </a:p>
        </p:txBody>
      </p:sp>
      <p:sp>
        <p:nvSpPr>
          <p:cNvPr id="139" name="Rectangle 5"/>
          <p:cNvSpPr>
            <a:spLocks noChangeArrowheads="1"/>
          </p:cNvSpPr>
          <p:nvPr/>
        </p:nvSpPr>
        <p:spPr bwMode="auto">
          <a:xfrm>
            <a:off x="2655888" y="1741879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40" name="Rectangle 6"/>
          <p:cNvSpPr>
            <a:spLocks noChangeArrowheads="1"/>
          </p:cNvSpPr>
          <p:nvPr/>
        </p:nvSpPr>
        <p:spPr bwMode="auto">
          <a:xfrm>
            <a:off x="2655888" y="1741879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41" name="Rectangle 7"/>
          <p:cNvSpPr>
            <a:spLocks noChangeArrowheads="1"/>
          </p:cNvSpPr>
          <p:nvPr/>
        </p:nvSpPr>
        <p:spPr bwMode="auto">
          <a:xfrm>
            <a:off x="2655888" y="1741877"/>
            <a:ext cx="136525" cy="146051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42" name="Rectangle 8"/>
          <p:cNvSpPr>
            <a:spLocks noChangeArrowheads="1"/>
          </p:cNvSpPr>
          <p:nvPr/>
        </p:nvSpPr>
        <p:spPr bwMode="auto">
          <a:xfrm>
            <a:off x="2655888" y="1741877"/>
            <a:ext cx="136525" cy="146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43" name="Freeform 9"/>
          <p:cNvSpPr>
            <a:spLocks/>
          </p:cNvSpPr>
          <p:nvPr/>
        </p:nvSpPr>
        <p:spPr bwMode="auto">
          <a:xfrm>
            <a:off x="2498726" y="1633930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44" name="Freeform 10"/>
          <p:cNvSpPr>
            <a:spLocks/>
          </p:cNvSpPr>
          <p:nvPr/>
        </p:nvSpPr>
        <p:spPr bwMode="auto">
          <a:xfrm>
            <a:off x="3525840" y="1881579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45" name="Freeform 11"/>
          <p:cNvSpPr>
            <a:spLocks/>
          </p:cNvSpPr>
          <p:nvPr/>
        </p:nvSpPr>
        <p:spPr bwMode="auto">
          <a:xfrm>
            <a:off x="1027114" y="1860941"/>
            <a:ext cx="909639" cy="1111251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46" name="Freeform 12"/>
          <p:cNvSpPr>
            <a:spLocks noEditPoints="1"/>
          </p:cNvSpPr>
          <p:nvPr/>
        </p:nvSpPr>
        <p:spPr bwMode="auto">
          <a:xfrm>
            <a:off x="1238251" y="2167330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47" name="Freeform 13"/>
          <p:cNvSpPr>
            <a:spLocks noEditPoints="1"/>
          </p:cNvSpPr>
          <p:nvPr/>
        </p:nvSpPr>
        <p:spPr bwMode="auto">
          <a:xfrm>
            <a:off x="1238251" y="2167330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48" name="Freeform 14"/>
          <p:cNvSpPr>
            <a:spLocks/>
          </p:cNvSpPr>
          <p:nvPr/>
        </p:nvSpPr>
        <p:spPr bwMode="auto">
          <a:xfrm>
            <a:off x="1238251" y="2167330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49" name="Freeform 15"/>
          <p:cNvSpPr>
            <a:spLocks/>
          </p:cNvSpPr>
          <p:nvPr/>
        </p:nvSpPr>
        <p:spPr bwMode="auto">
          <a:xfrm>
            <a:off x="4198939" y="2343542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50" name="Freeform 16"/>
          <p:cNvSpPr>
            <a:spLocks/>
          </p:cNvSpPr>
          <p:nvPr/>
        </p:nvSpPr>
        <p:spPr bwMode="auto">
          <a:xfrm>
            <a:off x="3959226" y="2189554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51" name="Freeform 17"/>
          <p:cNvSpPr>
            <a:spLocks/>
          </p:cNvSpPr>
          <p:nvPr/>
        </p:nvSpPr>
        <p:spPr bwMode="auto">
          <a:xfrm>
            <a:off x="457201" y="1349767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52" name="Freeform 18"/>
          <p:cNvSpPr>
            <a:spLocks noEditPoints="1"/>
          </p:cNvSpPr>
          <p:nvPr/>
        </p:nvSpPr>
        <p:spPr bwMode="auto">
          <a:xfrm>
            <a:off x="673100" y="2553092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53" name="Freeform 19"/>
          <p:cNvSpPr>
            <a:spLocks/>
          </p:cNvSpPr>
          <p:nvPr/>
        </p:nvSpPr>
        <p:spPr bwMode="auto">
          <a:xfrm>
            <a:off x="606426" y="1589479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54" name="Freeform 20"/>
          <p:cNvSpPr>
            <a:spLocks/>
          </p:cNvSpPr>
          <p:nvPr/>
        </p:nvSpPr>
        <p:spPr bwMode="auto">
          <a:xfrm>
            <a:off x="1068390" y="5628079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55" name="Freeform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56" name="Freeform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57" name="Freeform 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58" name="Freeform 24"/>
          <p:cNvSpPr>
            <a:spLocks/>
          </p:cNvSpPr>
          <p:nvPr/>
        </p:nvSpPr>
        <p:spPr bwMode="auto">
          <a:xfrm>
            <a:off x="3633790" y="5628079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59" name="Freeform 25"/>
          <p:cNvSpPr>
            <a:spLocks/>
          </p:cNvSpPr>
          <p:nvPr/>
        </p:nvSpPr>
        <p:spPr bwMode="auto">
          <a:xfrm>
            <a:off x="4094165" y="5899542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60" name="Freeform 26"/>
          <p:cNvSpPr>
            <a:spLocks/>
          </p:cNvSpPr>
          <p:nvPr/>
        </p:nvSpPr>
        <p:spPr bwMode="auto">
          <a:xfrm>
            <a:off x="4094165" y="5899542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61" name="Freeform 27"/>
          <p:cNvSpPr>
            <a:spLocks/>
          </p:cNvSpPr>
          <p:nvPr/>
        </p:nvSpPr>
        <p:spPr bwMode="auto">
          <a:xfrm>
            <a:off x="3795713" y="5899542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17563" y="2264166"/>
            <a:ext cx="3829051" cy="3830639"/>
            <a:chOff x="817563" y="2264166"/>
            <a:chExt cx="3829050" cy="3830638"/>
          </a:xfrm>
        </p:grpSpPr>
        <p:sp>
          <p:nvSpPr>
            <p:cNvPr id="162" name="Oval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 dirty="0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39" name="hour hand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 dirty="0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</p:grpSp>
      <p:sp>
        <p:nvSpPr>
          <p:cNvPr id="163" name="Freeform 29"/>
          <p:cNvSpPr>
            <a:spLocks noEditPoints="1"/>
          </p:cNvSpPr>
          <p:nvPr/>
        </p:nvSpPr>
        <p:spPr bwMode="auto">
          <a:xfrm>
            <a:off x="538163" y="1986353"/>
            <a:ext cx="4387851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64" name="Freeform 30"/>
          <p:cNvSpPr>
            <a:spLocks noEditPoints="1"/>
          </p:cNvSpPr>
          <p:nvPr/>
        </p:nvSpPr>
        <p:spPr bwMode="auto">
          <a:xfrm>
            <a:off x="711201" y="2157805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65" name="Freeform 31"/>
          <p:cNvSpPr>
            <a:spLocks noEditPoints="1"/>
          </p:cNvSpPr>
          <p:nvPr/>
        </p:nvSpPr>
        <p:spPr bwMode="auto">
          <a:xfrm>
            <a:off x="620713" y="2067317"/>
            <a:ext cx="4221163" cy="4222751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ADC1153-2F43-486F-96A6-AB4ADCB780F8}"/>
              </a:ext>
            </a:extLst>
          </p:cNvPr>
          <p:cNvGrpSpPr/>
          <p:nvPr/>
        </p:nvGrpSpPr>
        <p:grpSpPr>
          <a:xfrm>
            <a:off x="2455863" y="2411803"/>
            <a:ext cx="566739" cy="566739"/>
            <a:chOff x="2455863" y="2411803"/>
            <a:chExt cx="566738" cy="566738"/>
          </a:xfrm>
        </p:grpSpPr>
        <p:sp>
          <p:nvSpPr>
            <p:cNvPr id="16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6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6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6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7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71" name="Rectangle 37"/>
            <p:cNvSpPr>
              <a:spLocks noChangeArrowheads="1"/>
            </p:cNvSpPr>
            <p:nvPr/>
          </p:nvSpPr>
          <p:spPr bwMode="auto">
            <a:xfrm>
              <a:off x="2662555" y="2499116"/>
              <a:ext cx="136256" cy="323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2100" b="1" dirty="0">
                  <a:solidFill>
                    <a:srgbClr val="FF9936"/>
                  </a:solidFill>
                  <a:latin typeface="+mn-lt"/>
                  <a:cs typeface="Arial"/>
                  <a:sym typeface="Arial"/>
                </a:rPr>
                <a:t>5</a:t>
              </a:r>
              <a:endParaRPr lang="en-US" altLang="en-US" dirty="0">
                <a:solidFill>
                  <a:prstClr val="black"/>
                </a:solidFill>
                <a:latin typeface="+mn-lt"/>
                <a:cs typeface="Arial"/>
                <a:sym typeface="Arial"/>
              </a:endParaRPr>
            </a:p>
          </p:txBody>
        </p:sp>
      </p:grpSp>
      <p:sp>
        <p:nvSpPr>
          <p:cNvPr id="174" name="Freeform 40"/>
          <p:cNvSpPr>
            <a:spLocks noEditPoints="1"/>
          </p:cNvSpPr>
          <p:nvPr/>
        </p:nvSpPr>
        <p:spPr bwMode="auto">
          <a:xfrm>
            <a:off x="3244850" y="2851542"/>
            <a:ext cx="20639" cy="122239"/>
          </a:xfrm>
          <a:custGeom>
            <a:avLst/>
            <a:gdLst>
              <a:gd name="T0" fmla="*/ 8 w 8"/>
              <a:gd name="T1" fmla="*/ 50 h 50"/>
              <a:gd name="T2" fmla="*/ 8 w 8"/>
              <a:gd name="T3" fmla="*/ 50 h 50"/>
              <a:gd name="T4" fmla="*/ 8 w 8"/>
              <a:gd name="T5" fmla="*/ 50 h 50"/>
              <a:gd name="T6" fmla="*/ 8 w 8"/>
              <a:gd name="T7" fmla="*/ 50 h 50"/>
              <a:gd name="T8" fmla="*/ 0 w 8"/>
              <a:gd name="T9" fmla="*/ 11 h 50"/>
              <a:gd name="T10" fmla="*/ 0 w 8"/>
              <a:gd name="T11" fmla="*/ 11 h 50"/>
              <a:gd name="T12" fmla="*/ 0 w 8"/>
              <a:gd name="T13" fmla="*/ 11 h 50"/>
              <a:gd name="T14" fmla="*/ 0 w 8"/>
              <a:gd name="T15" fmla="*/ 11 h 50"/>
              <a:gd name="T16" fmla="*/ 0 w 8"/>
              <a:gd name="T17" fmla="*/ 11 h 50"/>
              <a:gd name="T18" fmla="*/ 0 w 8"/>
              <a:gd name="T19" fmla="*/ 11 h 50"/>
              <a:gd name="T20" fmla="*/ 0 w 8"/>
              <a:gd name="T21" fmla="*/ 10 h 50"/>
              <a:gd name="T22" fmla="*/ 0 w 8"/>
              <a:gd name="T23" fmla="*/ 10 h 50"/>
              <a:gd name="T24" fmla="*/ 0 w 8"/>
              <a:gd name="T25" fmla="*/ 10 h 50"/>
              <a:gd name="T26" fmla="*/ 0 w 8"/>
              <a:gd name="T27" fmla="*/ 10 h 50"/>
              <a:gd name="T28" fmla="*/ 0 w 8"/>
              <a:gd name="T29" fmla="*/ 9 h 50"/>
              <a:gd name="T30" fmla="*/ 0 w 8"/>
              <a:gd name="T31" fmla="*/ 9 h 50"/>
              <a:gd name="T32" fmla="*/ 0 w 8"/>
              <a:gd name="T33" fmla="*/ 9 h 50"/>
              <a:gd name="T34" fmla="*/ 0 w 8"/>
              <a:gd name="T35" fmla="*/ 9 h 50"/>
              <a:gd name="T36" fmla="*/ 0 w 8"/>
              <a:gd name="T37" fmla="*/ 9 h 50"/>
              <a:gd name="T38" fmla="*/ 0 w 8"/>
              <a:gd name="T39" fmla="*/ 9 h 50"/>
              <a:gd name="T40" fmla="*/ 0 w 8"/>
              <a:gd name="T41" fmla="*/ 8 h 50"/>
              <a:gd name="T42" fmla="*/ 0 w 8"/>
              <a:gd name="T43" fmla="*/ 8 h 50"/>
              <a:gd name="T44" fmla="*/ 0 w 8"/>
              <a:gd name="T45" fmla="*/ 8 h 50"/>
              <a:gd name="T46" fmla="*/ 0 w 8"/>
              <a:gd name="T47" fmla="*/ 7 h 50"/>
              <a:gd name="T48" fmla="*/ 0 w 8"/>
              <a:gd name="T49" fmla="*/ 7 h 50"/>
              <a:gd name="T50" fmla="*/ 0 w 8"/>
              <a:gd name="T51" fmla="*/ 7 h 50"/>
              <a:gd name="T52" fmla="*/ 0 w 8"/>
              <a:gd name="T53" fmla="*/ 7 h 50"/>
              <a:gd name="T54" fmla="*/ 0 w 8"/>
              <a:gd name="T55" fmla="*/ 7 h 50"/>
              <a:gd name="T56" fmla="*/ 0 w 8"/>
              <a:gd name="T57" fmla="*/ 7 h 50"/>
              <a:gd name="T58" fmla="*/ 0 w 8"/>
              <a:gd name="T59" fmla="*/ 6 h 50"/>
              <a:gd name="T60" fmla="*/ 0 w 8"/>
              <a:gd name="T61" fmla="*/ 6 h 50"/>
              <a:gd name="T62" fmla="*/ 0 w 8"/>
              <a:gd name="T63" fmla="*/ 6 h 50"/>
              <a:gd name="T64" fmla="*/ 0 w 8"/>
              <a:gd name="T65" fmla="*/ 6 h 50"/>
              <a:gd name="T66" fmla="*/ 0 w 8"/>
              <a:gd name="T67" fmla="*/ 6 h 50"/>
              <a:gd name="T68" fmla="*/ 0 w 8"/>
              <a:gd name="T69" fmla="*/ 6 h 50"/>
              <a:gd name="T70" fmla="*/ 0 w 8"/>
              <a:gd name="T71" fmla="*/ 5 h 50"/>
              <a:gd name="T72" fmla="*/ 0 w 8"/>
              <a:gd name="T73" fmla="*/ 5 h 50"/>
              <a:gd name="T74" fmla="*/ 0 w 8"/>
              <a:gd name="T75" fmla="*/ 5 h 50"/>
              <a:gd name="T76" fmla="*/ 0 w 8"/>
              <a:gd name="T77" fmla="*/ 5 h 50"/>
              <a:gd name="T78" fmla="*/ 0 w 8"/>
              <a:gd name="T79" fmla="*/ 5 h 50"/>
              <a:gd name="T80" fmla="*/ 0 w 8"/>
              <a:gd name="T81" fmla="*/ 4 h 50"/>
              <a:gd name="T82" fmla="*/ 0 w 8"/>
              <a:gd name="T83" fmla="*/ 4 h 50"/>
              <a:gd name="T84" fmla="*/ 0 w 8"/>
              <a:gd name="T85" fmla="*/ 4 h 50"/>
              <a:gd name="T86" fmla="*/ 0 w 8"/>
              <a:gd name="T87" fmla="*/ 4 h 50"/>
              <a:gd name="T88" fmla="*/ 0 w 8"/>
              <a:gd name="T89" fmla="*/ 3 h 50"/>
              <a:gd name="T90" fmla="*/ 0 w 8"/>
              <a:gd name="T91" fmla="*/ 3 h 50"/>
              <a:gd name="T92" fmla="*/ 0 w 8"/>
              <a:gd name="T93" fmla="*/ 3 h 50"/>
              <a:gd name="T94" fmla="*/ 0 w 8"/>
              <a:gd name="T95" fmla="*/ 3 h 50"/>
              <a:gd name="T96" fmla="*/ 0 w 8"/>
              <a:gd name="T97" fmla="*/ 3 h 50"/>
              <a:gd name="T98" fmla="*/ 0 w 8"/>
              <a:gd name="T99" fmla="*/ 3 h 50"/>
              <a:gd name="T100" fmla="*/ 0 w 8"/>
              <a:gd name="T101" fmla="*/ 2 h 50"/>
              <a:gd name="T102" fmla="*/ 0 w 8"/>
              <a:gd name="T103" fmla="*/ 2 h 50"/>
              <a:gd name="T104" fmla="*/ 0 w 8"/>
              <a:gd name="T105" fmla="*/ 2 h 50"/>
              <a:gd name="T106" fmla="*/ 0 w 8"/>
              <a:gd name="T107" fmla="*/ 2 h 50"/>
              <a:gd name="T108" fmla="*/ 0 w 8"/>
              <a:gd name="T109" fmla="*/ 2 h 50"/>
              <a:gd name="T110" fmla="*/ 0 w 8"/>
              <a:gd name="T111" fmla="*/ 1 h 50"/>
              <a:gd name="T112" fmla="*/ 0 w 8"/>
              <a:gd name="T113" fmla="*/ 0 h 50"/>
              <a:gd name="T114" fmla="*/ 0 w 8"/>
              <a:gd name="T1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50"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49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49"/>
                </a:cubicBezTo>
                <a:moveTo>
                  <a:pt x="0" y="11"/>
                </a:moveTo>
                <a:cubicBezTo>
                  <a:pt x="0" y="25"/>
                  <a:pt x="2" y="38"/>
                  <a:pt x="8" y="49"/>
                </a:cubicBezTo>
                <a:cubicBezTo>
                  <a:pt x="2" y="38"/>
                  <a:pt x="0" y="25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180" name="Freeform 46"/>
          <p:cNvSpPr>
            <a:spLocks noEditPoints="1"/>
          </p:cNvSpPr>
          <p:nvPr/>
        </p:nvSpPr>
        <p:spPr bwMode="auto">
          <a:xfrm>
            <a:off x="3786189" y="3272229"/>
            <a:ext cx="46039" cy="188913"/>
          </a:xfrm>
          <a:custGeom>
            <a:avLst/>
            <a:gdLst>
              <a:gd name="T0" fmla="*/ 3 w 19"/>
              <a:gd name="T1" fmla="*/ 76 h 77"/>
              <a:gd name="T2" fmla="*/ 3 w 19"/>
              <a:gd name="T3" fmla="*/ 76 h 77"/>
              <a:gd name="T4" fmla="*/ 3 w 19"/>
              <a:gd name="T5" fmla="*/ 76 h 77"/>
              <a:gd name="T6" fmla="*/ 3 w 19"/>
              <a:gd name="T7" fmla="*/ 75 h 77"/>
              <a:gd name="T8" fmla="*/ 3 w 19"/>
              <a:gd name="T9" fmla="*/ 75 h 77"/>
              <a:gd name="T10" fmla="*/ 3 w 19"/>
              <a:gd name="T11" fmla="*/ 75 h 77"/>
              <a:gd name="T12" fmla="*/ 3 w 19"/>
              <a:gd name="T13" fmla="*/ 74 h 77"/>
              <a:gd name="T14" fmla="*/ 3 w 19"/>
              <a:gd name="T15" fmla="*/ 74 h 77"/>
              <a:gd name="T16" fmla="*/ 3 w 19"/>
              <a:gd name="T17" fmla="*/ 74 h 77"/>
              <a:gd name="T18" fmla="*/ 2 w 19"/>
              <a:gd name="T19" fmla="*/ 73 h 77"/>
              <a:gd name="T20" fmla="*/ 2 w 19"/>
              <a:gd name="T21" fmla="*/ 73 h 77"/>
              <a:gd name="T22" fmla="*/ 2 w 19"/>
              <a:gd name="T23" fmla="*/ 72 h 77"/>
              <a:gd name="T24" fmla="*/ 2 w 19"/>
              <a:gd name="T25" fmla="*/ 72 h 77"/>
              <a:gd name="T26" fmla="*/ 2 w 19"/>
              <a:gd name="T27" fmla="*/ 71 h 77"/>
              <a:gd name="T28" fmla="*/ 2 w 19"/>
              <a:gd name="T29" fmla="*/ 71 h 77"/>
              <a:gd name="T30" fmla="*/ 2 w 19"/>
              <a:gd name="T31" fmla="*/ 71 h 77"/>
              <a:gd name="T32" fmla="*/ 2 w 19"/>
              <a:gd name="T33" fmla="*/ 70 h 77"/>
              <a:gd name="T34" fmla="*/ 2 w 19"/>
              <a:gd name="T35" fmla="*/ 70 h 77"/>
              <a:gd name="T36" fmla="*/ 2 w 19"/>
              <a:gd name="T37" fmla="*/ 69 h 77"/>
              <a:gd name="T38" fmla="*/ 2 w 19"/>
              <a:gd name="T39" fmla="*/ 69 h 77"/>
              <a:gd name="T40" fmla="*/ 2 w 19"/>
              <a:gd name="T41" fmla="*/ 69 h 77"/>
              <a:gd name="T42" fmla="*/ 2 w 19"/>
              <a:gd name="T43" fmla="*/ 68 h 77"/>
              <a:gd name="T44" fmla="*/ 2 w 19"/>
              <a:gd name="T45" fmla="*/ 68 h 77"/>
              <a:gd name="T46" fmla="*/ 2 w 19"/>
              <a:gd name="T47" fmla="*/ 68 h 77"/>
              <a:gd name="T48" fmla="*/ 1 w 19"/>
              <a:gd name="T49" fmla="*/ 67 h 77"/>
              <a:gd name="T50" fmla="*/ 1 w 19"/>
              <a:gd name="T51" fmla="*/ 67 h 77"/>
              <a:gd name="T52" fmla="*/ 1 w 19"/>
              <a:gd name="T53" fmla="*/ 67 h 77"/>
              <a:gd name="T54" fmla="*/ 1 w 19"/>
              <a:gd name="T55" fmla="*/ 66 h 77"/>
              <a:gd name="T56" fmla="*/ 1 w 19"/>
              <a:gd name="T57" fmla="*/ 66 h 77"/>
              <a:gd name="T58" fmla="*/ 1 w 19"/>
              <a:gd name="T59" fmla="*/ 65 h 77"/>
              <a:gd name="T60" fmla="*/ 1 w 19"/>
              <a:gd name="T61" fmla="*/ 65 h 77"/>
              <a:gd name="T62" fmla="*/ 1 w 19"/>
              <a:gd name="T63" fmla="*/ 65 h 77"/>
              <a:gd name="T64" fmla="*/ 1 w 19"/>
              <a:gd name="T65" fmla="*/ 64 h 77"/>
              <a:gd name="T66" fmla="*/ 1 w 19"/>
              <a:gd name="T67" fmla="*/ 64 h 77"/>
              <a:gd name="T68" fmla="*/ 1 w 19"/>
              <a:gd name="T69" fmla="*/ 64 h 77"/>
              <a:gd name="T70" fmla="*/ 1 w 19"/>
              <a:gd name="T71" fmla="*/ 63 h 77"/>
              <a:gd name="T72" fmla="*/ 1 w 19"/>
              <a:gd name="T73" fmla="*/ 63 h 77"/>
              <a:gd name="T74" fmla="*/ 1 w 19"/>
              <a:gd name="T75" fmla="*/ 62 h 77"/>
              <a:gd name="T76" fmla="*/ 1 w 19"/>
              <a:gd name="T77" fmla="*/ 62 h 77"/>
              <a:gd name="T78" fmla="*/ 1 w 19"/>
              <a:gd name="T79" fmla="*/ 61 h 77"/>
              <a:gd name="T80" fmla="*/ 1 w 19"/>
              <a:gd name="T81" fmla="*/ 61 h 77"/>
              <a:gd name="T82" fmla="*/ 1 w 19"/>
              <a:gd name="T83" fmla="*/ 61 h 77"/>
              <a:gd name="T84" fmla="*/ 1 w 19"/>
              <a:gd name="T85" fmla="*/ 60 h 77"/>
              <a:gd name="T86" fmla="*/ 1 w 19"/>
              <a:gd name="T87" fmla="*/ 60 h 77"/>
              <a:gd name="T88" fmla="*/ 1 w 19"/>
              <a:gd name="T89" fmla="*/ 60 h 77"/>
              <a:gd name="T90" fmla="*/ 18 w 19"/>
              <a:gd name="T91" fmla="*/ 0 h 77"/>
              <a:gd name="T92" fmla="*/ 18 w 19"/>
              <a:gd name="T93" fmla="*/ 0 h 77"/>
              <a:gd name="T94" fmla="*/ 19 w 19"/>
              <a:gd name="T95" fmla="*/ 0 h 77"/>
              <a:gd name="T96" fmla="*/ 19 w 19"/>
              <a:gd name="T9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" h="77">
                <a:moveTo>
                  <a:pt x="3" y="77"/>
                </a:move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4"/>
                </a:moveTo>
                <a:cubicBezTo>
                  <a:pt x="3" y="74"/>
                  <a:pt x="3" y="75"/>
                  <a:pt x="3" y="75"/>
                </a:cubicBezTo>
                <a:cubicBezTo>
                  <a:pt x="3" y="75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2"/>
                </a:moveTo>
                <a:cubicBezTo>
                  <a:pt x="2" y="72"/>
                  <a:pt x="2" y="72"/>
                  <a:pt x="2" y="73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69"/>
                </a:moveTo>
                <a:cubicBezTo>
                  <a:pt x="2" y="69"/>
                  <a:pt x="2" y="70"/>
                  <a:pt x="2" y="70"/>
                </a:cubicBezTo>
                <a:cubicBezTo>
                  <a:pt x="2" y="70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8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1" y="67"/>
                </a:moveTo>
                <a:cubicBezTo>
                  <a:pt x="1" y="67"/>
                  <a:pt x="1" y="67"/>
                  <a:pt x="1" y="68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5"/>
                </a:moveTo>
                <a:cubicBezTo>
                  <a:pt x="1" y="65"/>
                  <a:pt x="1" y="66"/>
                  <a:pt x="1" y="66"/>
                </a:cubicBezTo>
                <a:cubicBezTo>
                  <a:pt x="1" y="66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4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3"/>
                </a:moveTo>
                <a:cubicBezTo>
                  <a:pt x="1" y="63"/>
                  <a:pt x="1" y="63"/>
                  <a:pt x="1" y="64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1"/>
                </a:moveTo>
                <a:cubicBezTo>
                  <a:pt x="1" y="61"/>
                  <a:pt x="1" y="62"/>
                  <a:pt x="1" y="62"/>
                </a:cubicBezTo>
                <a:cubicBezTo>
                  <a:pt x="1" y="62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0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8" y="1"/>
                </a:moveTo>
                <a:cubicBezTo>
                  <a:pt x="6" y="17"/>
                  <a:pt x="0" y="38"/>
                  <a:pt x="1" y="60"/>
                </a:cubicBezTo>
                <a:cubicBezTo>
                  <a:pt x="0" y="38"/>
                  <a:pt x="6" y="17"/>
                  <a:pt x="18" y="1"/>
                </a:cubicBezTo>
                <a:moveTo>
                  <a:pt x="18" y="0"/>
                </a:moveTo>
                <a:cubicBezTo>
                  <a:pt x="18" y="0"/>
                  <a:pt x="18" y="0"/>
                  <a:pt x="18" y="1"/>
                </a:cubicBezTo>
                <a:cubicBezTo>
                  <a:pt x="18" y="0"/>
                  <a:pt x="18" y="0"/>
                  <a:pt x="18" y="0"/>
                </a:cubicBezTo>
                <a:moveTo>
                  <a:pt x="19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AFBB084-0936-4099-AE98-E909E5283190}"/>
              </a:ext>
            </a:extLst>
          </p:cNvPr>
          <p:cNvGrpSpPr/>
          <p:nvPr/>
        </p:nvGrpSpPr>
        <p:grpSpPr>
          <a:xfrm>
            <a:off x="3951475" y="3437373"/>
            <a:ext cx="585788" cy="700043"/>
            <a:chOff x="3951475" y="3437374"/>
            <a:chExt cx="585788" cy="700042"/>
          </a:xfrm>
        </p:grpSpPr>
        <p:sp>
          <p:nvSpPr>
            <p:cNvPr id="178" name="Freeform 44"/>
            <p:cNvSpPr>
              <a:spLocks/>
            </p:cNvSpPr>
            <p:nvPr/>
          </p:nvSpPr>
          <p:spPr bwMode="auto">
            <a:xfrm>
              <a:off x="3951475" y="3437374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79" name="Freeform 45"/>
            <p:cNvSpPr>
              <a:spLocks/>
            </p:cNvSpPr>
            <p:nvPr/>
          </p:nvSpPr>
          <p:spPr bwMode="auto">
            <a:xfrm>
              <a:off x="4010212" y="3492937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81" name="Freeform 47"/>
            <p:cNvSpPr>
              <a:spLocks/>
            </p:cNvSpPr>
            <p:nvPr/>
          </p:nvSpPr>
          <p:spPr bwMode="auto">
            <a:xfrm>
              <a:off x="4014975" y="3537387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82" name="Rectangle 48"/>
            <p:cNvSpPr>
              <a:spLocks noChangeArrowheads="1"/>
            </p:cNvSpPr>
            <p:nvPr/>
          </p:nvSpPr>
          <p:spPr bwMode="auto">
            <a:xfrm>
              <a:off x="4170550" y="3623112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83" name="Rectangle 49"/>
            <p:cNvSpPr>
              <a:spLocks noChangeArrowheads="1"/>
            </p:cNvSpPr>
            <p:nvPr/>
          </p:nvSpPr>
          <p:spPr bwMode="auto">
            <a:xfrm>
              <a:off x="4193410" y="3540562"/>
              <a:ext cx="13625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2100" b="1" dirty="0">
                  <a:solidFill>
                    <a:srgbClr val="FF9936"/>
                  </a:solidFill>
                  <a:latin typeface="+mn-lt"/>
                  <a:cs typeface="Arial"/>
                  <a:sym typeface="Arial"/>
                </a:rPr>
                <a:t>1</a:t>
              </a:r>
              <a:endParaRPr lang="en-US" altLang="en-US" dirty="0">
                <a:solidFill>
                  <a:prstClr val="black"/>
                </a:solidFill>
                <a:latin typeface="+mn-lt"/>
                <a:cs typeface="Arial"/>
                <a:sym typeface="Arial"/>
              </a:endParaRPr>
            </a:p>
          </p:txBody>
        </p:sp>
        <p:sp>
          <p:nvSpPr>
            <p:cNvPr id="186" name="Freeform 52"/>
            <p:cNvSpPr>
              <a:spLocks noEditPoints="1"/>
            </p:cNvSpPr>
            <p:nvPr/>
          </p:nvSpPr>
          <p:spPr bwMode="auto">
            <a:xfrm>
              <a:off x="3994150" y="3978666"/>
              <a:ext cx="60325" cy="158750"/>
            </a:xfrm>
            <a:custGeom>
              <a:avLst/>
              <a:gdLst>
                <a:gd name="T0" fmla="*/ 0 w 25"/>
                <a:gd name="T1" fmla="*/ 65 h 65"/>
                <a:gd name="T2" fmla="*/ 0 w 25"/>
                <a:gd name="T3" fmla="*/ 65 h 65"/>
                <a:gd name="T4" fmla="*/ 0 w 25"/>
                <a:gd name="T5" fmla="*/ 65 h 65"/>
                <a:gd name="T6" fmla="*/ 0 w 25"/>
                <a:gd name="T7" fmla="*/ 65 h 65"/>
                <a:gd name="T8" fmla="*/ 0 w 25"/>
                <a:gd name="T9" fmla="*/ 65 h 65"/>
                <a:gd name="T10" fmla="*/ 0 w 25"/>
                <a:gd name="T11" fmla="*/ 65 h 65"/>
                <a:gd name="T12" fmla="*/ 0 w 25"/>
                <a:gd name="T13" fmla="*/ 64 h 65"/>
                <a:gd name="T14" fmla="*/ 0 w 25"/>
                <a:gd name="T15" fmla="*/ 64 h 65"/>
                <a:gd name="T16" fmla="*/ 0 w 25"/>
                <a:gd name="T17" fmla="*/ 64 h 65"/>
                <a:gd name="T18" fmla="*/ 0 w 25"/>
                <a:gd name="T19" fmla="*/ 64 h 65"/>
                <a:gd name="T20" fmla="*/ 0 w 25"/>
                <a:gd name="T21" fmla="*/ 64 h 65"/>
                <a:gd name="T22" fmla="*/ 0 w 25"/>
                <a:gd name="T23" fmla="*/ 64 h 65"/>
                <a:gd name="T24" fmla="*/ 0 w 25"/>
                <a:gd name="T25" fmla="*/ 64 h 65"/>
                <a:gd name="T26" fmla="*/ 0 w 25"/>
                <a:gd name="T27" fmla="*/ 64 h 65"/>
                <a:gd name="T28" fmla="*/ 0 w 25"/>
                <a:gd name="T29" fmla="*/ 64 h 65"/>
                <a:gd name="T30" fmla="*/ 0 w 25"/>
                <a:gd name="T31" fmla="*/ 63 h 65"/>
                <a:gd name="T32" fmla="*/ 0 w 25"/>
                <a:gd name="T33" fmla="*/ 64 h 65"/>
                <a:gd name="T34" fmla="*/ 0 w 25"/>
                <a:gd name="T35" fmla="*/ 64 h 65"/>
                <a:gd name="T36" fmla="*/ 0 w 25"/>
                <a:gd name="T37" fmla="*/ 63 h 65"/>
                <a:gd name="T38" fmla="*/ 25 w 25"/>
                <a:gd name="T39" fmla="*/ 0 h 65"/>
                <a:gd name="T40" fmla="*/ 0 w 25"/>
                <a:gd name="T41" fmla="*/ 63 h 65"/>
                <a:gd name="T42" fmla="*/ 25 w 25"/>
                <a:gd name="T43" fmla="*/ 0 h 65"/>
                <a:gd name="T44" fmla="*/ 25 w 25"/>
                <a:gd name="T45" fmla="*/ 0 h 65"/>
                <a:gd name="T46" fmla="*/ 25 w 25"/>
                <a:gd name="T47" fmla="*/ 0 h 65"/>
                <a:gd name="T48" fmla="*/ 25 w 25"/>
                <a:gd name="T4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65"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3"/>
                  </a:move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3"/>
                    <a:pt x="0" y="63"/>
                  </a:cubicBezTo>
                  <a:moveTo>
                    <a:pt x="25" y="0"/>
                  </a:moveTo>
                  <a:cubicBezTo>
                    <a:pt x="10" y="17"/>
                    <a:pt x="0" y="39"/>
                    <a:pt x="0" y="63"/>
                  </a:cubicBezTo>
                  <a:cubicBezTo>
                    <a:pt x="0" y="39"/>
                    <a:pt x="10" y="17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</p:grpSp>
      <p:sp>
        <p:nvSpPr>
          <p:cNvPr id="192" name="Freeform 58"/>
          <p:cNvSpPr>
            <a:spLocks noEditPoints="1"/>
          </p:cNvSpPr>
          <p:nvPr/>
        </p:nvSpPr>
        <p:spPr bwMode="auto">
          <a:xfrm>
            <a:off x="3810000" y="4732728"/>
            <a:ext cx="44451" cy="222251"/>
          </a:xfrm>
          <a:custGeom>
            <a:avLst/>
            <a:gdLst>
              <a:gd name="T0" fmla="*/ 7 w 18"/>
              <a:gd name="T1" fmla="*/ 91 h 91"/>
              <a:gd name="T2" fmla="*/ 7 w 18"/>
              <a:gd name="T3" fmla="*/ 91 h 91"/>
              <a:gd name="T4" fmla="*/ 7 w 18"/>
              <a:gd name="T5" fmla="*/ 91 h 91"/>
              <a:gd name="T6" fmla="*/ 7 w 18"/>
              <a:gd name="T7" fmla="*/ 91 h 91"/>
              <a:gd name="T8" fmla="*/ 7 w 18"/>
              <a:gd name="T9" fmla="*/ 91 h 91"/>
              <a:gd name="T10" fmla="*/ 7 w 18"/>
              <a:gd name="T11" fmla="*/ 91 h 91"/>
              <a:gd name="T12" fmla="*/ 7 w 18"/>
              <a:gd name="T13" fmla="*/ 91 h 91"/>
              <a:gd name="T14" fmla="*/ 7 w 18"/>
              <a:gd name="T15" fmla="*/ 91 h 91"/>
              <a:gd name="T16" fmla="*/ 7 w 18"/>
              <a:gd name="T17" fmla="*/ 91 h 91"/>
              <a:gd name="T18" fmla="*/ 7 w 18"/>
              <a:gd name="T19" fmla="*/ 91 h 91"/>
              <a:gd name="T20" fmla="*/ 7 w 18"/>
              <a:gd name="T21" fmla="*/ 91 h 91"/>
              <a:gd name="T22" fmla="*/ 7 w 18"/>
              <a:gd name="T23" fmla="*/ 91 h 91"/>
              <a:gd name="T24" fmla="*/ 6 w 18"/>
              <a:gd name="T25" fmla="*/ 90 h 91"/>
              <a:gd name="T26" fmla="*/ 7 w 18"/>
              <a:gd name="T27" fmla="*/ 91 h 91"/>
              <a:gd name="T28" fmla="*/ 6 w 18"/>
              <a:gd name="T29" fmla="*/ 90 h 91"/>
              <a:gd name="T30" fmla="*/ 0 w 18"/>
              <a:gd name="T31" fmla="*/ 57 h 91"/>
              <a:gd name="T32" fmla="*/ 6 w 18"/>
              <a:gd name="T33" fmla="*/ 90 h 91"/>
              <a:gd name="T34" fmla="*/ 0 w 18"/>
              <a:gd name="T35" fmla="*/ 57 h 91"/>
              <a:gd name="T36" fmla="*/ 0 w 18"/>
              <a:gd name="T37" fmla="*/ 57 h 91"/>
              <a:gd name="T38" fmla="*/ 0 w 18"/>
              <a:gd name="T39" fmla="*/ 57 h 91"/>
              <a:gd name="T40" fmla="*/ 0 w 18"/>
              <a:gd name="T41" fmla="*/ 57 h 91"/>
              <a:gd name="T42" fmla="*/ 0 w 18"/>
              <a:gd name="T43" fmla="*/ 57 h 91"/>
              <a:gd name="T44" fmla="*/ 0 w 18"/>
              <a:gd name="T45" fmla="*/ 57 h 91"/>
              <a:gd name="T46" fmla="*/ 0 w 18"/>
              <a:gd name="T47" fmla="*/ 57 h 91"/>
              <a:gd name="T48" fmla="*/ 0 w 18"/>
              <a:gd name="T49" fmla="*/ 56 h 91"/>
              <a:gd name="T50" fmla="*/ 0 w 18"/>
              <a:gd name="T51" fmla="*/ 57 h 91"/>
              <a:gd name="T52" fmla="*/ 0 w 18"/>
              <a:gd name="T53" fmla="*/ 56 h 91"/>
              <a:gd name="T54" fmla="*/ 0 w 18"/>
              <a:gd name="T55" fmla="*/ 56 h 91"/>
              <a:gd name="T56" fmla="*/ 0 w 18"/>
              <a:gd name="T57" fmla="*/ 56 h 91"/>
              <a:gd name="T58" fmla="*/ 0 w 18"/>
              <a:gd name="T59" fmla="*/ 56 h 91"/>
              <a:gd name="T60" fmla="*/ 0 w 18"/>
              <a:gd name="T61" fmla="*/ 56 h 91"/>
              <a:gd name="T62" fmla="*/ 0 w 18"/>
              <a:gd name="T63" fmla="*/ 56 h 91"/>
              <a:gd name="T64" fmla="*/ 0 w 18"/>
              <a:gd name="T65" fmla="*/ 56 h 91"/>
              <a:gd name="T66" fmla="*/ 0 w 18"/>
              <a:gd name="T67" fmla="*/ 56 h 91"/>
              <a:gd name="T68" fmla="*/ 0 w 18"/>
              <a:gd name="T69" fmla="*/ 56 h 91"/>
              <a:gd name="T70" fmla="*/ 0 w 18"/>
              <a:gd name="T71" fmla="*/ 56 h 91"/>
              <a:gd name="T72" fmla="*/ 0 w 18"/>
              <a:gd name="T73" fmla="*/ 55 h 91"/>
              <a:gd name="T74" fmla="*/ 0 w 18"/>
              <a:gd name="T75" fmla="*/ 56 h 91"/>
              <a:gd name="T76" fmla="*/ 0 w 18"/>
              <a:gd name="T77" fmla="*/ 56 h 91"/>
              <a:gd name="T78" fmla="*/ 0 w 18"/>
              <a:gd name="T79" fmla="*/ 55 h 91"/>
              <a:gd name="T80" fmla="*/ 18 w 18"/>
              <a:gd name="T81" fmla="*/ 0 h 91"/>
              <a:gd name="T82" fmla="*/ 0 w 18"/>
              <a:gd name="T83" fmla="*/ 55 h 91"/>
              <a:gd name="T84" fmla="*/ 18 w 18"/>
              <a:gd name="T85" fmla="*/ 0 h 91"/>
              <a:gd name="T86" fmla="*/ 18 w 18"/>
              <a:gd name="T87" fmla="*/ 0 h 91"/>
              <a:gd name="T88" fmla="*/ 18 w 18"/>
              <a:gd name="T89" fmla="*/ 0 h 91"/>
              <a:gd name="T90" fmla="*/ 18 w 18"/>
              <a:gd name="T91" fmla="*/ 0 h 91"/>
              <a:gd name="T92" fmla="*/ 18 w 18"/>
              <a:gd name="T93" fmla="*/ 0 h 91"/>
              <a:gd name="T94" fmla="*/ 18 w 18"/>
              <a:gd name="T95" fmla="*/ 0 h 91"/>
              <a:gd name="T96" fmla="*/ 18 w 18"/>
              <a:gd name="T9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" h="91"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6" y="90"/>
                </a:moveTo>
                <a:cubicBezTo>
                  <a:pt x="6" y="90"/>
                  <a:pt x="6" y="90"/>
                  <a:pt x="7" y="91"/>
                </a:cubicBezTo>
                <a:cubicBezTo>
                  <a:pt x="6" y="90"/>
                  <a:pt x="6" y="90"/>
                  <a:pt x="6" y="90"/>
                </a:cubicBezTo>
                <a:moveTo>
                  <a:pt x="0" y="57"/>
                </a:moveTo>
                <a:cubicBezTo>
                  <a:pt x="0" y="69"/>
                  <a:pt x="2" y="80"/>
                  <a:pt x="6" y="90"/>
                </a:cubicBezTo>
                <a:cubicBezTo>
                  <a:pt x="2" y="80"/>
                  <a:pt x="0" y="69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moveTo>
                  <a:pt x="18" y="0"/>
                </a:moveTo>
                <a:cubicBezTo>
                  <a:pt x="7" y="15"/>
                  <a:pt x="0" y="35"/>
                  <a:pt x="0" y="55"/>
                </a:cubicBezTo>
                <a:cubicBezTo>
                  <a:pt x="0" y="35"/>
                  <a:pt x="7" y="15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904C281-CCA8-4FD4-A293-FE67ED6D76E0}"/>
              </a:ext>
            </a:extLst>
          </p:cNvPr>
          <p:cNvGrpSpPr/>
          <p:nvPr/>
        </p:nvGrpSpPr>
        <p:grpSpPr>
          <a:xfrm>
            <a:off x="3281363" y="5157861"/>
            <a:ext cx="629287" cy="577851"/>
            <a:chOff x="3281363" y="5157861"/>
            <a:chExt cx="629286" cy="577850"/>
          </a:xfrm>
        </p:grpSpPr>
        <p:sp>
          <p:nvSpPr>
            <p:cNvPr id="196" name="Freeform 62"/>
            <p:cNvSpPr>
              <a:spLocks/>
            </p:cNvSpPr>
            <p:nvPr/>
          </p:nvSpPr>
          <p:spPr bwMode="auto">
            <a:xfrm>
              <a:off x="3332799" y="5157861"/>
              <a:ext cx="577850" cy="577850"/>
            </a:xfrm>
            <a:custGeom>
              <a:avLst/>
              <a:gdLst>
                <a:gd name="T0" fmla="*/ 122 w 236"/>
                <a:gd name="T1" fmla="*/ 234 h 236"/>
                <a:gd name="T2" fmla="*/ 234 w 236"/>
                <a:gd name="T3" fmla="*/ 114 h 236"/>
                <a:gd name="T4" fmla="*/ 114 w 236"/>
                <a:gd name="T5" fmla="*/ 2 h 236"/>
                <a:gd name="T6" fmla="*/ 2 w 236"/>
                <a:gd name="T7" fmla="*/ 122 h 236"/>
                <a:gd name="T8" fmla="*/ 122 w 236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6">
                  <a:moveTo>
                    <a:pt x="122" y="234"/>
                  </a:moveTo>
                  <a:cubicBezTo>
                    <a:pt x="186" y="231"/>
                    <a:pt x="236" y="178"/>
                    <a:pt x="234" y="114"/>
                  </a:cubicBezTo>
                  <a:cubicBezTo>
                    <a:pt x="232" y="50"/>
                    <a:pt x="178" y="0"/>
                    <a:pt x="114" y="2"/>
                  </a:cubicBezTo>
                  <a:cubicBezTo>
                    <a:pt x="50" y="4"/>
                    <a:pt x="0" y="58"/>
                    <a:pt x="2" y="122"/>
                  </a:cubicBezTo>
                  <a:cubicBezTo>
                    <a:pt x="4" y="186"/>
                    <a:pt x="58" y="236"/>
                    <a:pt x="122" y="23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97" name="Freeform 63"/>
            <p:cNvSpPr>
              <a:spLocks/>
            </p:cNvSpPr>
            <p:nvPr/>
          </p:nvSpPr>
          <p:spPr bwMode="auto">
            <a:xfrm>
              <a:off x="3389949" y="5215011"/>
              <a:ext cx="465138" cy="463550"/>
            </a:xfrm>
            <a:custGeom>
              <a:avLst/>
              <a:gdLst>
                <a:gd name="T0" fmla="*/ 98 w 190"/>
                <a:gd name="T1" fmla="*/ 188 h 190"/>
                <a:gd name="T2" fmla="*/ 188 w 190"/>
                <a:gd name="T3" fmla="*/ 91 h 190"/>
                <a:gd name="T4" fmla="*/ 92 w 190"/>
                <a:gd name="T5" fmla="*/ 1 h 190"/>
                <a:gd name="T6" fmla="*/ 1 w 190"/>
                <a:gd name="T7" fmla="*/ 98 h 190"/>
                <a:gd name="T8" fmla="*/ 98 w 190"/>
                <a:gd name="T9" fmla="*/ 18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0">
                  <a:moveTo>
                    <a:pt x="98" y="188"/>
                  </a:moveTo>
                  <a:cubicBezTo>
                    <a:pt x="150" y="186"/>
                    <a:pt x="190" y="143"/>
                    <a:pt x="188" y="91"/>
                  </a:cubicBezTo>
                  <a:cubicBezTo>
                    <a:pt x="186" y="40"/>
                    <a:pt x="143" y="0"/>
                    <a:pt x="92" y="1"/>
                  </a:cubicBezTo>
                  <a:cubicBezTo>
                    <a:pt x="40" y="3"/>
                    <a:pt x="0" y="47"/>
                    <a:pt x="1" y="98"/>
                  </a:cubicBezTo>
                  <a:cubicBezTo>
                    <a:pt x="3" y="149"/>
                    <a:pt x="47" y="190"/>
                    <a:pt x="98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98" name="Freeform 64"/>
            <p:cNvSpPr>
              <a:spLocks noEditPoints="1"/>
            </p:cNvSpPr>
            <p:nvPr/>
          </p:nvSpPr>
          <p:spPr bwMode="auto">
            <a:xfrm>
              <a:off x="3281363" y="5326453"/>
              <a:ext cx="17463" cy="168275"/>
            </a:xfrm>
            <a:custGeom>
              <a:avLst/>
              <a:gdLst>
                <a:gd name="T0" fmla="*/ 7 w 7"/>
                <a:gd name="T1" fmla="*/ 69 h 69"/>
                <a:gd name="T2" fmla="*/ 7 w 7"/>
                <a:gd name="T3" fmla="*/ 69 h 69"/>
                <a:gd name="T4" fmla="*/ 7 w 7"/>
                <a:gd name="T5" fmla="*/ 69 h 69"/>
                <a:gd name="T6" fmla="*/ 7 w 7"/>
                <a:gd name="T7" fmla="*/ 68 h 69"/>
                <a:gd name="T8" fmla="*/ 6 w 7"/>
                <a:gd name="T9" fmla="*/ 67 h 69"/>
                <a:gd name="T10" fmla="*/ 6 w 7"/>
                <a:gd name="T11" fmla="*/ 66 h 69"/>
                <a:gd name="T12" fmla="*/ 6 w 7"/>
                <a:gd name="T13" fmla="*/ 66 h 69"/>
                <a:gd name="T14" fmla="*/ 6 w 7"/>
                <a:gd name="T15" fmla="*/ 66 h 69"/>
                <a:gd name="T16" fmla="*/ 6 w 7"/>
                <a:gd name="T17" fmla="*/ 66 h 69"/>
                <a:gd name="T18" fmla="*/ 5 w 7"/>
                <a:gd name="T19" fmla="*/ 65 h 69"/>
                <a:gd name="T20" fmla="*/ 5 w 7"/>
                <a:gd name="T21" fmla="*/ 65 h 69"/>
                <a:gd name="T22" fmla="*/ 5 w 7"/>
                <a:gd name="T23" fmla="*/ 65 h 69"/>
                <a:gd name="T24" fmla="*/ 5 w 7"/>
                <a:gd name="T25" fmla="*/ 64 h 69"/>
                <a:gd name="T26" fmla="*/ 5 w 7"/>
                <a:gd name="T27" fmla="*/ 64 h 69"/>
                <a:gd name="T28" fmla="*/ 5 w 7"/>
                <a:gd name="T29" fmla="*/ 63 h 69"/>
                <a:gd name="T30" fmla="*/ 5 w 7"/>
                <a:gd name="T31" fmla="*/ 63 h 69"/>
                <a:gd name="T32" fmla="*/ 5 w 7"/>
                <a:gd name="T33" fmla="*/ 63 h 69"/>
                <a:gd name="T34" fmla="*/ 5 w 7"/>
                <a:gd name="T35" fmla="*/ 62 h 69"/>
                <a:gd name="T36" fmla="*/ 4 w 7"/>
                <a:gd name="T37" fmla="*/ 62 h 69"/>
                <a:gd name="T38" fmla="*/ 4 w 7"/>
                <a:gd name="T39" fmla="*/ 62 h 69"/>
                <a:gd name="T40" fmla="*/ 4 w 7"/>
                <a:gd name="T41" fmla="*/ 61 h 69"/>
                <a:gd name="T42" fmla="*/ 4 w 7"/>
                <a:gd name="T43" fmla="*/ 60 h 69"/>
                <a:gd name="T44" fmla="*/ 4 w 7"/>
                <a:gd name="T45" fmla="*/ 60 h 69"/>
                <a:gd name="T46" fmla="*/ 4 w 7"/>
                <a:gd name="T47" fmla="*/ 60 h 69"/>
                <a:gd name="T48" fmla="*/ 4 w 7"/>
                <a:gd name="T49" fmla="*/ 60 h 69"/>
                <a:gd name="T50" fmla="*/ 4 w 7"/>
                <a:gd name="T51" fmla="*/ 59 h 69"/>
                <a:gd name="T52" fmla="*/ 4 w 7"/>
                <a:gd name="T53" fmla="*/ 59 h 69"/>
                <a:gd name="T54" fmla="*/ 3 w 7"/>
                <a:gd name="T55" fmla="*/ 59 h 69"/>
                <a:gd name="T56" fmla="*/ 3 w 7"/>
                <a:gd name="T57" fmla="*/ 57 h 69"/>
                <a:gd name="T58" fmla="*/ 3 w 7"/>
                <a:gd name="T59" fmla="*/ 57 h 69"/>
                <a:gd name="T60" fmla="*/ 3 w 7"/>
                <a:gd name="T61" fmla="*/ 56 h 69"/>
                <a:gd name="T62" fmla="*/ 3 w 7"/>
                <a:gd name="T63" fmla="*/ 56 h 69"/>
                <a:gd name="T64" fmla="*/ 3 w 7"/>
                <a:gd name="T65" fmla="*/ 56 h 69"/>
                <a:gd name="T66" fmla="*/ 0 w 7"/>
                <a:gd name="T67" fmla="*/ 40 h 69"/>
                <a:gd name="T68" fmla="*/ 0 w 7"/>
                <a:gd name="T69" fmla="*/ 40 h 69"/>
                <a:gd name="T70" fmla="*/ 0 w 7"/>
                <a:gd name="T71" fmla="*/ 40 h 69"/>
                <a:gd name="T72" fmla="*/ 0 w 7"/>
                <a:gd name="T73" fmla="*/ 40 h 69"/>
                <a:gd name="T74" fmla="*/ 0 w 7"/>
                <a:gd name="T75" fmla="*/ 39 h 69"/>
                <a:gd name="T76" fmla="*/ 0 w 7"/>
                <a:gd name="T77" fmla="*/ 39 h 69"/>
                <a:gd name="T78" fmla="*/ 0 w 7"/>
                <a:gd name="T79" fmla="*/ 39 h 69"/>
                <a:gd name="T80" fmla="*/ 0 w 7"/>
                <a:gd name="T81" fmla="*/ 38 h 69"/>
                <a:gd name="T82" fmla="*/ 0 w 7"/>
                <a:gd name="T83" fmla="*/ 38 h 69"/>
                <a:gd name="T84" fmla="*/ 0 w 7"/>
                <a:gd name="T85" fmla="*/ 38 h 69"/>
                <a:gd name="T86" fmla="*/ 7 w 7"/>
                <a:gd name="T87" fmla="*/ 0 h 69"/>
                <a:gd name="T88" fmla="*/ 7 w 7"/>
                <a:gd name="T89" fmla="*/ 0 h 69"/>
                <a:gd name="T90" fmla="*/ 7 w 7"/>
                <a:gd name="T91" fmla="*/ 0 h 69"/>
                <a:gd name="T92" fmla="*/ 7 w 7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" h="69"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5" y="65"/>
                  </a:moveTo>
                  <a:cubicBezTo>
                    <a:pt x="5" y="65"/>
                    <a:pt x="6" y="65"/>
                    <a:pt x="6" y="66"/>
                  </a:cubicBezTo>
                  <a:cubicBezTo>
                    <a:pt x="6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2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3" y="59"/>
                  </a:move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6"/>
                  </a:moveTo>
                  <a:cubicBezTo>
                    <a:pt x="3" y="56"/>
                    <a:pt x="3" y="57"/>
                    <a:pt x="3" y="57"/>
                  </a:cubicBezTo>
                  <a:cubicBezTo>
                    <a:pt x="3" y="57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7" y="0"/>
                  </a:moveTo>
                  <a:cubicBezTo>
                    <a:pt x="2" y="12"/>
                    <a:pt x="0" y="24"/>
                    <a:pt x="0" y="38"/>
                  </a:cubicBezTo>
                  <a:cubicBezTo>
                    <a:pt x="0" y="24"/>
                    <a:pt x="2" y="12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199" name="Freeform 65"/>
            <p:cNvSpPr>
              <a:spLocks/>
            </p:cNvSpPr>
            <p:nvPr/>
          </p:nvSpPr>
          <p:spPr bwMode="auto">
            <a:xfrm>
              <a:off x="3391537" y="5248349"/>
              <a:ext cx="201613" cy="425450"/>
            </a:xfrm>
            <a:custGeom>
              <a:avLst/>
              <a:gdLst>
                <a:gd name="T0" fmla="*/ 7 w 82"/>
                <a:gd name="T1" fmla="*/ 46 h 174"/>
                <a:gd name="T2" fmla="*/ 7 w 82"/>
                <a:gd name="T3" fmla="*/ 46 h 174"/>
                <a:gd name="T4" fmla="*/ 7 w 82"/>
                <a:gd name="T5" fmla="*/ 46 h 174"/>
                <a:gd name="T6" fmla="*/ 7 w 82"/>
                <a:gd name="T7" fmla="*/ 46 h 174"/>
                <a:gd name="T8" fmla="*/ 0 w 82"/>
                <a:gd name="T9" fmla="*/ 84 h 174"/>
                <a:gd name="T10" fmla="*/ 0 w 82"/>
                <a:gd name="T11" fmla="*/ 84 h 174"/>
                <a:gd name="T12" fmla="*/ 0 w 82"/>
                <a:gd name="T13" fmla="*/ 84 h 174"/>
                <a:gd name="T14" fmla="*/ 0 w 82"/>
                <a:gd name="T15" fmla="*/ 85 h 174"/>
                <a:gd name="T16" fmla="*/ 0 w 82"/>
                <a:gd name="T17" fmla="*/ 85 h 174"/>
                <a:gd name="T18" fmla="*/ 0 w 82"/>
                <a:gd name="T19" fmla="*/ 85 h 174"/>
                <a:gd name="T20" fmla="*/ 0 w 82"/>
                <a:gd name="T21" fmla="*/ 85 h 174"/>
                <a:gd name="T22" fmla="*/ 0 w 82"/>
                <a:gd name="T23" fmla="*/ 86 h 174"/>
                <a:gd name="T24" fmla="*/ 0 w 82"/>
                <a:gd name="T25" fmla="*/ 86 h 174"/>
                <a:gd name="T26" fmla="*/ 0 w 82"/>
                <a:gd name="T27" fmla="*/ 86 h 174"/>
                <a:gd name="T28" fmla="*/ 0 w 82"/>
                <a:gd name="T29" fmla="*/ 86 h 174"/>
                <a:gd name="T30" fmla="*/ 3 w 82"/>
                <a:gd name="T31" fmla="*/ 102 h 174"/>
                <a:gd name="T32" fmla="*/ 3 w 82"/>
                <a:gd name="T33" fmla="*/ 102 h 174"/>
                <a:gd name="T34" fmla="*/ 3 w 82"/>
                <a:gd name="T35" fmla="*/ 103 h 174"/>
                <a:gd name="T36" fmla="*/ 3 w 82"/>
                <a:gd name="T37" fmla="*/ 103 h 174"/>
                <a:gd name="T38" fmla="*/ 3 w 82"/>
                <a:gd name="T39" fmla="*/ 103 h 174"/>
                <a:gd name="T40" fmla="*/ 3 w 82"/>
                <a:gd name="T41" fmla="*/ 105 h 174"/>
                <a:gd name="T42" fmla="*/ 4 w 82"/>
                <a:gd name="T43" fmla="*/ 105 h 174"/>
                <a:gd name="T44" fmla="*/ 4 w 82"/>
                <a:gd name="T45" fmla="*/ 105 h 174"/>
                <a:gd name="T46" fmla="*/ 4 w 82"/>
                <a:gd name="T47" fmla="*/ 106 h 174"/>
                <a:gd name="T48" fmla="*/ 4 w 82"/>
                <a:gd name="T49" fmla="*/ 106 h 174"/>
                <a:gd name="T50" fmla="*/ 4 w 82"/>
                <a:gd name="T51" fmla="*/ 106 h 174"/>
                <a:gd name="T52" fmla="*/ 4 w 82"/>
                <a:gd name="T53" fmla="*/ 106 h 174"/>
                <a:gd name="T54" fmla="*/ 4 w 82"/>
                <a:gd name="T55" fmla="*/ 107 h 174"/>
                <a:gd name="T56" fmla="*/ 4 w 82"/>
                <a:gd name="T57" fmla="*/ 108 h 174"/>
                <a:gd name="T58" fmla="*/ 4 w 82"/>
                <a:gd name="T59" fmla="*/ 108 h 174"/>
                <a:gd name="T60" fmla="*/ 5 w 82"/>
                <a:gd name="T61" fmla="*/ 109 h 174"/>
                <a:gd name="T62" fmla="*/ 5 w 82"/>
                <a:gd name="T63" fmla="*/ 109 h 174"/>
                <a:gd name="T64" fmla="*/ 5 w 82"/>
                <a:gd name="T65" fmla="*/ 109 h 174"/>
                <a:gd name="T66" fmla="*/ 5 w 82"/>
                <a:gd name="T67" fmla="*/ 109 h 174"/>
                <a:gd name="T68" fmla="*/ 5 w 82"/>
                <a:gd name="T69" fmla="*/ 110 h 174"/>
                <a:gd name="T70" fmla="*/ 5 w 82"/>
                <a:gd name="T71" fmla="*/ 110 h 174"/>
                <a:gd name="T72" fmla="*/ 5 w 82"/>
                <a:gd name="T73" fmla="*/ 111 h 174"/>
                <a:gd name="T74" fmla="*/ 5 w 82"/>
                <a:gd name="T75" fmla="*/ 111 h 174"/>
                <a:gd name="T76" fmla="*/ 6 w 82"/>
                <a:gd name="T77" fmla="*/ 112 h 174"/>
                <a:gd name="T78" fmla="*/ 6 w 82"/>
                <a:gd name="T79" fmla="*/ 112 h 174"/>
                <a:gd name="T80" fmla="*/ 6 w 82"/>
                <a:gd name="T81" fmla="*/ 112 h 174"/>
                <a:gd name="T82" fmla="*/ 6 w 82"/>
                <a:gd name="T83" fmla="*/ 112 h 174"/>
                <a:gd name="T84" fmla="*/ 6 w 82"/>
                <a:gd name="T85" fmla="*/ 112 h 174"/>
                <a:gd name="T86" fmla="*/ 6 w 82"/>
                <a:gd name="T87" fmla="*/ 113 h 174"/>
                <a:gd name="T88" fmla="*/ 7 w 82"/>
                <a:gd name="T89" fmla="*/ 114 h 174"/>
                <a:gd name="T90" fmla="*/ 7 w 82"/>
                <a:gd name="T91" fmla="*/ 115 h 174"/>
                <a:gd name="T92" fmla="*/ 7 w 82"/>
                <a:gd name="T93" fmla="*/ 115 h 174"/>
                <a:gd name="T94" fmla="*/ 7 w 82"/>
                <a:gd name="T95" fmla="*/ 115 h 174"/>
                <a:gd name="T96" fmla="*/ 49 w 82"/>
                <a:gd name="T97" fmla="*/ 153 h 174"/>
                <a:gd name="T98" fmla="*/ 16 w 82"/>
                <a:gd name="T99" fmla="*/ 79 h 174"/>
                <a:gd name="T100" fmla="*/ 28 w 82"/>
                <a:gd name="T101" fmla="*/ 25 h 174"/>
                <a:gd name="T102" fmla="*/ 46 w 82"/>
                <a:gd name="T10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174">
                  <a:moveTo>
                    <a:pt x="46" y="0"/>
                  </a:moveTo>
                  <a:cubicBezTo>
                    <a:pt x="29" y="11"/>
                    <a:pt x="15" y="2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58"/>
                    <a:pt x="0" y="70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92"/>
                    <a:pt x="2" y="97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4"/>
                    <a:pt x="3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5" y="108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6" y="111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9" y="146"/>
                    <a:pt x="48" y="169"/>
                    <a:pt x="82" y="174"/>
                  </a:cubicBezTo>
                  <a:cubicBezTo>
                    <a:pt x="70" y="169"/>
                    <a:pt x="59" y="162"/>
                    <a:pt x="49" y="153"/>
                  </a:cubicBezTo>
                  <a:cubicBezTo>
                    <a:pt x="36" y="140"/>
                    <a:pt x="26" y="125"/>
                    <a:pt x="21" y="107"/>
                  </a:cubicBezTo>
                  <a:cubicBezTo>
                    <a:pt x="19" y="98"/>
                    <a:pt x="17" y="89"/>
                    <a:pt x="16" y="7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59"/>
                    <a:pt x="19" y="41"/>
                    <a:pt x="28" y="25"/>
                  </a:cubicBezTo>
                  <a:cubicBezTo>
                    <a:pt x="34" y="17"/>
                    <a:pt x="39" y="10"/>
                    <a:pt x="44" y="3"/>
                  </a:cubicBezTo>
                  <a:cubicBezTo>
                    <a:pt x="45" y="2"/>
                    <a:pt x="46" y="1"/>
                    <a:pt x="46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00" name="Rectangle 66"/>
            <p:cNvSpPr>
              <a:spLocks noChangeArrowheads="1"/>
            </p:cNvSpPr>
            <p:nvPr/>
          </p:nvSpPr>
          <p:spPr bwMode="auto">
            <a:xfrm>
              <a:off x="3551874" y="5343599"/>
              <a:ext cx="138113" cy="19685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01" name="Rectangle 67"/>
            <p:cNvSpPr>
              <a:spLocks noChangeArrowheads="1"/>
            </p:cNvSpPr>
            <p:nvPr/>
          </p:nvSpPr>
          <p:spPr bwMode="auto">
            <a:xfrm>
              <a:off x="3557907" y="5254700"/>
              <a:ext cx="136256" cy="323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2100" b="1" dirty="0">
                  <a:solidFill>
                    <a:srgbClr val="FF9936"/>
                  </a:solidFill>
                  <a:latin typeface="+mn-lt"/>
                  <a:cs typeface="Arial"/>
                  <a:sym typeface="Arial"/>
                </a:rPr>
                <a:t>2</a:t>
              </a:r>
              <a:endParaRPr lang="en-US" altLang="en-US" dirty="0">
                <a:solidFill>
                  <a:prstClr val="black"/>
                </a:solidFill>
                <a:latin typeface="+mn-lt"/>
                <a:cs typeface="Arial"/>
                <a:sym typeface="Arial"/>
              </a:endParaRPr>
            </a:p>
          </p:txBody>
        </p:sp>
      </p:grpSp>
      <p:sp>
        <p:nvSpPr>
          <p:cNvPr id="204" name="Freeform 70"/>
          <p:cNvSpPr>
            <a:spLocks noEditPoints="1"/>
          </p:cNvSpPr>
          <p:nvPr/>
        </p:nvSpPr>
        <p:spPr bwMode="auto">
          <a:xfrm>
            <a:off x="1763714" y="2859479"/>
            <a:ext cx="1588" cy="55563"/>
          </a:xfrm>
          <a:custGeom>
            <a:avLst/>
            <a:gdLst>
              <a:gd name="T0" fmla="*/ 1 w 1"/>
              <a:gd name="T1" fmla="*/ 23 h 23"/>
              <a:gd name="T2" fmla="*/ 1 w 1"/>
              <a:gd name="T3" fmla="*/ 22 h 23"/>
              <a:gd name="T4" fmla="*/ 1 w 1"/>
              <a:gd name="T5" fmla="*/ 22 h 23"/>
              <a:gd name="T6" fmla="*/ 1 w 1"/>
              <a:gd name="T7" fmla="*/ 21 h 23"/>
              <a:gd name="T8" fmla="*/ 1 w 1"/>
              <a:gd name="T9" fmla="*/ 20 h 23"/>
              <a:gd name="T10" fmla="*/ 1 w 1"/>
              <a:gd name="T11" fmla="*/ 20 h 23"/>
              <a:gd name="T12" fmla="*/ 0 w 1"/>
              <a:gd name="T13" fmla="*/ 20 h 23"/>
              <a:gd name="T14" fmla="*/ 0 w 1"/>
              <a:gd name="T15" fmla="*/ 19 h 23"/>
              <a:gd name="T16" fmla="*/ 0 w 1"/>
              <a:gd name="T17" fmla="*/ 19 h 23"/>
              <a:gd name="T18" fmla="*/ 0 w 1"/>
              <a:gd name="T19" fmla="*/ 18 h 23"/>
              <a:gd name="T20" fmla="*/ 0 w 1"/>
              <a:gd name="T21" fmla="*/ 18 h 23"/>
              <a:gd name="T22" fmla="*/ 0 w 1"/>
              <a:gd name="T23" fmla="*/ 18 h 23"/>
              <a:gd name="T24" fmla="*/ 0 w 1"/>
              <a:gd name="T25" fmla="*/ 17 h 23"/>
              <a:gd name="T26" fmla="*/ 0 w 1"/>
              <a:gd name="T27" fmla="*/ 17 h 23"/>
              <a:gd name="T28" fmla="*/ 0 w 1"/>
              <a:gd name="T29" fmla="*/ 17 h 23"/>
              <a:gd name="T30" fmla="*/ 0 w 1"/>
              <a:gd name="T31" fmla="*/ 16 h 23"/>
              <a:gd name="T32" fmla="*/ 0 w 1"/>
              <a:gd name="T33" fmla="*/ 16 h 23"/>
              <a:gd name="T34" fmla="*/ 0 w 1"/>
              <a:gd name="T35" fmla="*/ 15 h 23"/>
              <a:gd name="T36" fmla="*/ 0 w 1"/>
              <a:gd name="T37" fmla="*/ 15 h 23"/>
              <a:gd name="T38" fmla="*/ 0 w 1"/>
              <a:gd name="T39" fmla="*/ 15 h 23"/>
              <a:gd name="T40" fmla="*/ 0 w 1"/>
              <a:gd name="T41" fmla="*/ 14 h 23"/>
              <a:gd name="T42" fmla="*/ 0 w 1"/>
              <a:gd name="T43" fmla="*/ 14 h 23"/>
              <a:gd name="T44" fmla="*/ 0 w 1"/>
              <a:gd name="T45" fmla="*/ 13 h 23"/>
              <a:gd name="T46" fmla="*/ 0 w 1"/>
              <a:gd name="T47" fmla="*/ 13 h 23"/>
              <a:gd name="T48" fmla="*/ 0 w 1"/>
              <a:gd name="T49" fmla="*/ 12 h 23"/>
              <a:gd name="T50" fmla="*/ 0 w 1"/>
              <a:gd name="T51" fmla="*/ 12 h 23"/>
              <a:gd name="T52" fmla="*/ 0 w 1"/>
              <a:gd name="T53" fmla="*/ 12 h 23"/>
              <a:gd name="T54" fmla="*/ 0 w 1"/>
              <a:gd name="T55" fmla="*/ 11 h 23"/>
              <a:gd name="T56" fmla="*/ 0 w 1"/>
              <a:gd name="T57" fmla="*/ 11 h 23"/>
              <a:gd name="T58" fmla="*/ 0 w 1"/>
              <a:gd name="T59" fmla="*/ 11 h 23"/>
              <a:gd name="T60" fmla="*/ 0 w 1"/>
              <a:gd name="T61" fmla="*/ 10 h 23"/>
              <a:gd name="T62" fmla="*/ 0 w 1"/>
              <a:gd name="T63" fmla="*/ 10 h 23"/>
              <a:gd name="T64" fmla="*/ 0 w 1"/>
              <a:gd name="T65" fmla="*/ 9 h 23"/>
              <a:gd name="T66" fmla="*/ 0 w 1"/>
              <a:gd name="T67" fmla="*/ 9 h 23"/>
              <a:gd name="T68" fmla="*/ 0 w 1"/>
              <a:gd name="T69" fmla="*/ 9 h 23"/>
              <a:gd name="T70" fmla="*/ 0 w 1"/>
              <a:gd name="T71" fmla="*/ 8 h 23"/>
              <a:gd name="T72" fmla="*/ 0 w 1"/>
              <a:gd name="T73" fmla="*/ 8 h 23"/>
              <a:gd name="T74" fmla="*/ 0 w 1"/>
              <a:gd name="T75" fmla="*/ 8 h 23"/>
              <a:gd name="T76" fmla="*/ 0 w 1"/>
              <a:gd name="T77" fmla="*/ 7 h 23"/>
              <a:gd name="T78" fmla="*/ 0 w 1"/>
              <a:gd name="T79" fmla="*/ 6 h 23"/>
              <a:gd name="T80" fmla="*/ 0 w 1"/>
              <a:gd name="T81" fmla="*/ 6 h 23"/>
              <a:gd name="T82" fmla="*/ 0 w 1"/>
              <a:gd name="T83" fmla="*/ 6 h 23"/>
              <a:gd name="T84" fmla="*/ 0 w 1"/>
              <a:gd name="T85" fmla="*/ 5 h 23"/>
              <a:gd name="T86" fmla="*/ 0 w 1"/>
              <a:gd name="T87" fmla="*/ 5 h 23"/>
              <a:gd name="T88" fmla="*/ 0 w 1"/>
              <a:gd name="T89" fmla="*/ 5 h 23"/>
              <a:gd name="T90" fmla="*/ 0 w 1"/>
              <a:gd name="T91" fmla="*/ 4 h 23"/>
              <a:gd name="T92" fmla="*/ 0 w 1"/>
              <a:gd name="T93" fmla="*/ 4 h 23"/>
              <a:gd name="T94" fmla="*/ 0 w 1"/>
              <a:gd name="T95" fmla="*/ 3 h 23"/>
              <a:gd name="T96" fmla="*/ 0 w 1"/>
              <a:gd name="T97" fmla="*/ 3 h 23"/>
              <a:gd name="T98" fmla="*/ 0 w 1"/>
              <a:gd name="T99" fmla="*/ 3 h 23"/>
              <a:gd name="T100" fmla="*/ 0 w 1"/>
              <a:gd name="T101" fmla="*/ 2 h 23"/>
              <a:gd name="T102" fmla="*/ 0 w 1"/>
              <a:gd name="T103" fmla="*/ 1 h 23"/>
              <a:gd name="T104" fmla="*/ 0 w 1"/>
              <a:gd name="T105" fmla="*/ 1 h 23"/>
              <a:gd name="T106" fmla="*/ 0 w 1"/>
              <a:gd name="T107" fmla="*/ 1 h 23"/>
              <a:gd name="T108" fmla="*/ 0 w 1"/>
              <a:gd name="T109" fmla="*/ 0 h 23"/>
              <a:gd name="T110" fmla="*/ 0 w 1"/>
              <a:gd name="T1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" h="23"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6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0"/>
                  <a:pt x="0" y="10"/>
                  <a:pt x="0" y="11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8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7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12" name="Freeform 78"/>
          <p:cNvSpPr>
            <a:spLocks noEditPoints="1"/>
          </p:cNvSpPr>
          <p:nvPr/>
        </p:nvSpPr>
        <p:spPr bwMode="auto">
          <a:xfrm>
            <a:off x="1012825" y="4132653"/>
            <a:ext cx="44451" cy="134939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16" name="Freeform 82"/>
          <p:cNvSpPr>
            <a:spLocks noEditPoints="1"/>
          </p:cNvSpPr>
          <p:nvPr/>
        </p:nvSpPr>
        <p:spPr bwMode="auto">
          <a:xfrm>
            <a:off x="1217614" y="4827980"/>
            <a:ext cx="17463" cy="123825"/>
          </a:xfrm>
          <a:custGeom>
            <a:avLst/>
            <a:gdLst>
              <a:gd name="T0" fmla="*/ 7 w 7"/>
              <a:gd name="T1" fmla="*/ 51 h 51"/>
              <a:gd name="T2" fmla="*/ 7 w 7"/>
              <a:gd name="T3" fmla="*/ 50 h 51"/>
              <a:gd name="T4" fmla="*/ 7 w 7"/>
              <a:gd name="T5" fmla="*/ 50 h 51"/>
              <a:gd name="T6" fmla="*/ 7 w 7"/>
              <a:gd name="T7" fmla="*/ 50 h 51"/>
              <a:gd name="T8" fmla="*/ 7 w 7"/>
              <a:gd name="T9" fmla="*/ 49 h 51"/>
              <a:gd name="T10" fmla="*/ 0 w 7"/>
              <a:gd name="T11" fmla="*/ 16 h 51"/>
              <a:gd name="T12" fmla="*/ 0 w 7"/>
              <a:gd name="T13" fmla="*/ 16 h 51"/>
              <a:gd name="T14" fmla="*/ 0 w 7"/>
              <a:gd name="T15" fmla="*/ 16 h 51"/>
              <a:gd name="T16" fmla="*/ 0 w 7"/>
              <a:gd name="T17" fmla="*/ 16 h 51"/>
              <a:gd name="T18" fmla="*/ 0 w 7"/>
              <a:gd name="T19" fmla="*/ 15 h 51"/>
              <a:gd name="T20" fmla="*/ 0 w 7"/>
              <a:gd name="T21" fmla="*/ 15 h 51"/>
              <a:gd name="T22" fmla="*/ 0 w 7"/>
              <a:gd name="T23" fmla="*/ 15 h 51"/>
              <a:gd name="T24" fmla="*/ 0 w 7"/>
              <a:gd name="T25" fmla="*/ 14 h 51"/>
              <a:gd name="T26" fmla="*/ 0 w 7"/>
              <a:gd name="T27" fmla="*/ 14 h 51"/>
              <a:gd name="T28" fmla="*/ 0 w 7"/>
              <a:gd name="T29" fmla="*/ 14 h 51"/>
              <a:gd name="T30" fmla="*/ 0 w 7"/>
              <a:gd name="T31" fmla="*/ 14 h 51"/>
              <a:gd name="T32" fmla="*/ 0 w 7"/>
              <a:gd name="T33" fmla="*/ 13 h 51"/>
              <a:gd name="T34" fmla="*/ 0 w 7"/>
              <a:gd name="T35" fmla="*/ 13 h 51"/>
              <a:gd name="T36" fmla="*/ 0 w 7"/>
              <a:gd name="T37" fmla="*/ 13 h 51"/>
              <a:gd name="T38" fmla="*/ 0 w 7"/>
              <a:gd name="T39" fmla="*/ 12 h 51"/>
              <a:gd name="T40" fmla="*/ 0 w 7"/>
              <a:gd name="T41" fmla="*/ 12 h 51"/>
              <a:gd name="T42" fmla="*/ 0 w 7"/>
              <a:gd name="T43" fmla="*/ 12 h 51"/>
              <a:gd name="T44" fmla="*/ 0 w 7"/>
              <a:gd name="T45" fmla="*/ 12 h 51"/>
              <a:gd name="T46" fmla="*/ 0 w 7"/>
              <a:gd name="T47" fmla="*/ 11 h 51"/>
              <a:gd name="T48" fmla="*/ 0 w 7"/>
              <a:gd name="T49" fmla="*/ 11 h 51"/>
              <a:gd name="T50" fmla="*/ 0 w 7"/>
              <a:gd name="T51" fmla="*/ 11 h 51"/>
              <a:gd name="T52" fmla="*/ 0 w 7"/>
              <a:gd name="T53" fmla="*/ 10 h 51"/>
              <a:gd name="T54" fmla="*/ 0 w 7"/>
              <a:gd name="T55" fmla="*/ 10 h 51"/>
              <a:gd name="T56" fmla="*/ 0 w 7"/>
              <a:gd name="T57" fmla="*/ 10 h 51"/>
              <a:gd name="T58" fmla="*/ 0 w 7"/>
              <a:gd name="T59" fmla="*/ 9 h 51"/>
              <a:gd name="T60" fmla="*/ 0 w 7"/>
              <a:gd name="T61" fmla="*/ 9 h 51"/>
              <a:gd name="T62" fmla="*/ 0 w 7"/>
              <a:gd name="T63" fmla="*/ 9 h 51"/>
              <a:gd name="T64" fmla="*/ 0 w 7"/>
              <a:gd name="T65" fmla="*/ 9 h 51"/>
              <a:gd name="T66" fmla="*/ 0 w 7"/>
              <a:gd name="T67" fmla="*/ 8 h 51"/>
              <a:gd name="T68" fmla="*/ 0 w 7"/>
              <a:gd name="T69" fmla="*/ 8 h 51"/>
              <a:gd name="T70" fmla="*/ 0 w 7"/>
              <a:gd name="T71" fmla="*/ 8 h 51"/>
              <a:gd name="T72" fmla="*/ 0 w 7"/>
              <a:gd name="T73" fmla="*/ 7 h 51"/>
              <a:gd name="T74" fmla="*/ 0 w 7"/>
              <a:gd name="T75" fmla="*/ 7 h 51"/>
              <a:gd name="T76" fmla="*/ 0 w 7"/>
              <a:gd name="T77" fmla="*/ 7 h 51"/>
              <a:gd name="T78" fmla="*/ 0 w 7"/>
              <a:gd name="T79" fmla="*/ 6 h 51"/>
              <a:gd name="T80" fmla="*/ 0 w 7"/>
              <a:gd name="T81" fmla="*/ 6 h 51"/>
              <a:gd name="T82" fmla="*/ 0 w 7"/>
              <a:gd name="T83" fmla="*/ 6 h 51"/>
              <a:gd name="T84" fmla="*/ 0 w 7"/>
              <a:gd name="T85" fmla="*/ 6 h 51"/>
              <a:gd name="T86" fmla="*/ 0 w 7"/>
              <a:gd name="T87" fmla="*/ 5 h 51"/>
              <a:gd name="T88" fmla="*/ 1 w 7"/>
              <a:gd name="T89" fmla="*/ 5 h 51"/>
              <a:gd name="T90" fmla="*/ 1 w 7"/>
              <a:gd name="T91" fmla="*/ 5 h 51"/>
              <a:gd name="T92" fmla="*/ 1 w 7"/>
              <a:gd name="T93" fmla="*/ 4 h 51"/>
              <a:gd name="T94" fmla="*/ 1 w 7"/>
              <a:gd name="T95" fmla="*/ 4 h 51"/>
              <a:gd name="T96" fmla="*/ 1 w 7"/>
              <a:gd name="T97" fmla="*/ 3 h 51"/>
              <a:gd name="T98" fmla="*/ 1 w 7"/>
              <a:gd name="T99" fmla="*/ 3 h 51"/>
              <a:gd name="T100" fmla="*/ 1 w 7"/>
              <a:gd name="T101" fmla="*/ 3 h 51"/>
              <a:gd name="T102" fmla="*/ 1 w 7"/>
              <a:gd name="T103" fmla="*/ 3 h 51"/>
              <a:gd name="T104" fmla="*/ 1 w 7"/>
              <a:gd name="T105" fmla="*/ 2 h 51"/>
              <a:gd name="T106" fmla="*/ 1 w 7"/>
              <a:gd name="T107" fmla="*/ 1 h 51"/>
              <a:gd name="T108" fmla="*/ 1 w 7"/>
              <a:gd name="T109" fmla="*/ 1 h 51"/>
              <a:gd name="T110" fmla="*/ 1 w 7"/>
              <a:gd name="T111" fmla="*/ 1 h 51"/>
              <a:gd name="T112" fmla="*/ 1 w 7"/>
              <a:gd name="T113" fmla="*/ 0 h 51"/>
              <a:gd name="T114" fmla="*/ 1 w 7"/>
              <a:gd name="T115" fmla="*/ 0 h 51"/>
              <a:gd name="T116" fmla="*/ 1 w 7"/>
              <a:gd name="T1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" h="51">
                <a:moveTo>
                  <a:pt x="7" y="51"/>
                </a:moveTo>
                <a:cubicBezTo>
                  <a:pt x="7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49"/>
                </a:moveTo>
                <a:cubicBezTo>
                  <a:pt x="7" y="49"/>
                  <a:pt x="7" y="50"/>
                  <a:pt x="7" y="50"/>
                </a:cubicBezTo>
                <a:cubicBezTo>
                  <a:pt x="7" y="50"/>
                  <a:pt x="7" y="49"/>
                  <a:pt x="7" y="49"/>
                </a:cubicBezTo>
                <a:moveTo>
                  <a:pt x="0" y="16"/>
                </a:moveTo>
                <a:cubicBezTo>
                  <a:pt x="0" y="28"/>
                  <a:pt x="2" y="39"/>
                  <a:pt x="6" y="49"/>
                </a:cubicBezTo>
                <a:cubicBezTo>
                  <a:pt x="2" y="39"/>
                  <a:pt x="0" y="28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1"/>
                  <a:pt x="0" y="11"/>
                  <a:pt x="0" y="12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24" name="Freeform 90"/>
          <p:cNvSpPr>
            <a:spLocks noEditPoints="1"/>
          </p:cNvSpPr>
          <p:nvPr/>
        </p:nvSpPr>
        <p:spPr bwMode="auto">
          <a:xfrm>
            <a:off x="2555876" y="5548703"/>
            <a:ext cx="9525" cy="127000"/>
          </a:xfrm>
          <a:custGeom>
            <a:avLst/>
            <a:gdLst>
              <a:gd name="T0" fmla="*/ 3 w 4"/>
              <a:gd name="T1" fmla="*/ 52 h 52"/>
              <a:gd name="T2" fmla="*/ 3 w 4"/>
              <a:gd name="T3" fmla="*/ 52 h 52"/>
              <a:gd name="T4" fmla="*/ 3 w 4"/>
              <a:gd name="T5" fmla="*/ 52 h 52"/>
              <a:gd name="T6" fmla="*/ 3 w 4"/>
              <a:gd name="T7" fmla="*/ 51 h 52"/>
              <a:gd name="T8" fmla="*/ 2 w 4"/>
              <a:gd name="T9" fmla="*/ 51 h 52"/>
              <a:gd name="T10" fmla="*/ 2 w 4"/>
              <a:gd name="T11" fmla="*/ 51 h 52"/>
              <a:gd name="T12" fmla="*/ 2 w 4"/>
              <a:gd name="T13" fmla="*/ 51 h 52"/>
              <a:gd name="T14" fmla="*/ 2 w 4"/>
              <a:gd name="T15" fmla="*/ 50 h 52"/>
              <a:gd name="T16" fmla="*/ 2 w 4"/>
              <a:gd name="T17" fmla="*/ 50 h 52"/>
              <a:gd name="T18" fmla="*/ 2 w 4"/>
              <a:gd name="T19" fmla="*/ 50 h 52"/>
              <a:gd name="T20" fmla="*/ 2 w 4"/>
              <a:gd name="T21" fmla="*/ 49 h 52"/>
              <a:gd name="T22" fmla="*/ 2 w 4"/>
              <a:gd name="T23" fmla="*/ 49 h 52"/>
              <a:gd name="T24" fmla="*/ 2 w 4"/>
              <a:gd name="T25" fmla="*/ 49 h 52"/>
              <a:gd name="T26" fmla="*/ 2 w 4"/>
              <a:gd name="T27" fmla="*/ 49 h 52"/>
              <a:gd name="T28" fmla="*/ 2 w 4"/>
              <a:gd name="T29" fmla="*/ 49 h 52"/>
              <a:gd name="T30" fmla="*/ 2 w 4"/>
              <a:gd name="T31" fmla="*/ 49 h 52"/>
              <a:gd name="T32" fmla="*/ 2 w 4"/>
              <a:gd name="T33" fmla="*/ 48 h 52"/>
              <a:gd name="T34" fmla="*/ 2 w 4"/>
              <a:gd name="T35" fmla="*/ 48 h 52"/>
              <a:gd name="T36" fmla="*/ 2 w 4"/>
              <a:gd name="T37" fmla="*/ 48 h 52"/>
              <a:gd name="T38" fmla="*/ 0 w 4"/>
              <a:gd name="T39" fmla="*/ 35 h 52"/>
              <a:gd name="T40" fmla="*/ 0 w 4"/>
              <a:gd name="T41" fmla="*/ 35 h 52"/>
              <a:gd name="T42" fmla="*/ 0 w 4"/>
              <a:gd name="T43" fmla="*/ 35 h 52"/>
              <a:gd name="T44" fmla="*/ 0 w 4"/>
              <a:gd name="T45" fmla="*/ 33 h 52"/>
              <a:gd name="T46" fmla="*/ 0 w 4"/>
              <a:gd name="T47" fmla="*/ 33 h 52"/>
              <a:gd name="T48" fmla="*/ 0 w 4"/>
              <a:gd name="T49" fmla="*/ 33 h 52"/>
              <a:gd name="T50" fmla="*/ 0 w 4"/>
              <a:gd name="T51" fmla="*/ 32 h 52"/>
              <a:gd name="T52" fmla="*/ 0 w 4"/>
              <a:gd name="T53" fmla="*/ 32 h 52"/>
              <a:gd name="T54" fmla="*/ 0 w 4"/>
              <a:gd name="T55" fmla="*/ 32 h 52"/>
              <a:gd name="T56" fmla="*/ 0 w 4"/>
              <a:gd name="T57" fmla="*/ 32 h 52"/>
              <a:gd name="T58" fmla="*/ 0 w 4"/>
              <a:gd name="T59" fmla="*/ 32 h 52"/>
              <a:gd name="T60" fmla="*/ 0 w 4"/>
              <a:gd name="T61" fmla="*/ 32 h 52"/>
              <a:gd name="T62" fmla="*/ 0 w 4"/>
              <a:gd name="T63" fmla="*/ 31 h 52"/>
              <a:gd name="T64" fmla="*/ 0 w 4"/>
              <a:gd name="T65" fmla="*/ 31 h 52"/>
              <a:gd name="T66" fmla="*/ 0 w 4"/>
              <a:gd name="T67" fmla="*/ 30 h 52"/>
              <a:gd name="T68" fmla="*/ 0 w 4"/>
              <a:gd name="T69" fmla="*/ 30 h 52"/>
              <a:gd name="T70" fmla="*/ 0 w 4"/>
              <a:gd name="T71" fmla="*/ 30 h 52"/>
              <a:gd name="T72" fmla="*/ 0 w 4"/>
              <a:gd name="T73" fmla="*/ 30 h 52"/>
              <a:gd name="T74" fmla="*/ 0 w 4"/>
              <a:gd name="T75" fmla="*/ 29 h 52"/>
              <a:gd name="T76" fmla="*/ 0 w 4"/>
              <a:gd name="T77" fmla="*/ 29 h 52"/>
              <a:gd name="T78" fmla="*/ 0 w 4"/>
              <a:gd name="T79" fmla="*/ 29 h 52"/>
              <a:gd name="T80" fmla="*/ 0 w 4"/>
              <a:gd name="T81" fmla="*/ 29 h 52"/>
              <a:gd name="T82" fmla="*/ 0 w 4"/>
              <a:gd name="T83" fmla="*/ 29 h 52"/>
              <a:gd name="T84" fmla="*/ 0 w 4"/>
              <a:gd name="T85" fmla="*/ 29 h 52"/>
              <a:gd name="T86" fmla="*/ 0 w 4"/>
              <a:gd name="T87" fmla="*/ 28 h 52"/>
              <a:gd name="T88" fmla="*/ 0 w 4"/>
              <a:gd name="T89" fmla="*/ 28 h 52"/>
              <a:gd name="T90" fmla="*/ 4 w 4"/>
              <a:gd name="T91" fmla="*/ 1 h 52"/>
              <a:gd name="T92" fmla="*/ 4 w 4"/>
              <a:gd name="T93" fmla="*/ 1 h 52"/>
              <a:gd name="T94" fmla="*/ 4 w 4"/>
              <a:gd name="T95" fmla="*/ 1 h 52"/>
              <a:gd name="T96" fmla="*/ 4 w 4"/>
              <a:gd name="T97" fmla="*/ 1 h 52"/>
              <a:gd name="T98" fmla="*/ 4 w 4"/>
              <a:gd name="T99" fmla="*/ 1 h 52"/>
              <a:gd name="T100" fmla="*/ 4 w 4"/>
              <a:gd name="T101" fmla="*/ 1 h 52"/>
              <a:gd name="T102" fmla="*/ 4 w 4"/>
              <a:gd name="T103" fmla="*/ 0 h 52"/>
              <a:gd name="T104" fmla="*/ 4 w 4"/>
              <a:gd name="T105" fmla="*/ 0 h 52"/>
              <a:gd name="T106" fmla="*/ 4 w 4"/>
              <a:gd name="T107" fmla="*/ 0 h 52"/>
              <a:gd name="T108" fmla="*/ 4 w 4"/>
              <a:gd name="T109" fmla="*/ 0 h 52"/>
              <a:gd name="T110" fmla="*/ 4 w 4"/>
              <a:gd name="T11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" h="52">
                <a:moveTo>
                  <a:pt x="3" y="52"/>
                </a:moveTo>
                <a:cubicBezTo>
                  <a:pt x="3" y="52"/>
                  <a:pt x="3" y="52"/>
                  <a:pt x="3" y="52"/>
                </a:cubicBezTo>
                <a:cubicBezTo>
                  <a:pt x="3" y="52"/>
                  <a:pt x="3" y="52"/>
                  <a:pt x="3" y="52"/>
                </a:cubicBezTo>
                <a:moveTo>
                  <a:pt x="3" y="52"/>
                </a:moveTo>
                <a:cubicBezTo>
                  <a:pt x="3" y="52"/>
                  <a:pt x="3" y="52"/>
                  <a:pt x="3" y="52"/>
                </a:cubicBezTo>
                <a:cubicBezTo>
                  <a:pt x="3" y="52"/>
                  <a:pt x="3" y="52"/>
                  <a:pt x="3" y="52"/>
                </a:cubicBezTo>
                <a:moveTo>
                  <a:pt x="3" y="51"/>
                </a:moveTo>
                <a:cubicBezTo>
                  <a:pt x="3" y="51"/>
                  <a:pt x="3" y="51"/>
                  <a:pt x="3" y="51"/>
                </a:cubicBezTo>
                <a:cubicBezTo>
                  <a:pt x="3" y="51"/>
                  <a:pt x="3" y="51"/>
                  <a:pt x="3" y="51"/>
                </a:cubicBezTo>
                <a:moveTo>
                  <a:pt x="2" y="51"/>
                </a:move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moveTo>
                  <a:pt x="2" y="51"/>
                </a:move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moveTo>
                  <a:pt x="2" y="50"/>
                </a:moveTo>
                <a:cubicBezTo>
                  <a:pt x="2" y="50"/>
                  <a:pt x="2" y="51"/>
                  <a:pt x="2" y="51"/>
                </a:cubicBezTo>
                <a:cubicBezTo>
                  <a:pt x="2" y="51"/>
                  <a:pt x="2" y="50"/>
                  <a:pt x="2" y="50"/>
                </a:cubicBezTo>
                <a:moveTo>
                  <a:pt x="2" y="50"/>
                </a:moveTo>
                <a:cubicBezTo>
                  <a:pt x="2" y="50"/>
                  <a:pt x="2" y="50"/>
                  <a:pt x="2" y="50"/>
                </a:cubicBezTo>
                <a:cubicBezTo>
                  <a:pt x="2" y="50"/>
                  <a:pt x="2" y="50"/>
                  <a:pt x="2" y="50"/>
                </a:cubicBezTo>
                <a:moveTo>
                  <a:pt x="2" y="49"/>
                </a:moveTo>
                <a:cubicBezTo>
                  <a:pt x="2" y="50"/>
                  <a:pt x="2" y="50"/>
                  <a:pt x="2" y="50"/>
                </a:cubicBezTo>
                <a:cubicBezTo>
                  <a:pt x="2" y="50"/>
                  <a:pt x="2" y="50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8"/>
                </a:moveTo>
                <a:cubicBezTo>
                  <a:pt x="2" y="48"/>
                  <a:pt x="2" y="49"/>
                  <a:pt x="2" y="49"/>
                </a:cubicBezTo>
                <a:cubicBezTo>
                  <a:pt x="2" y="49"/>
                  <a:pt x="2" y="48"/>
                  <a:pt x="2" y="48"/>
                </a:cubicBezTo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2" y="48"/>
                  <a:pt x="2" y="48"/>
                  <a:pt x="2" y="48"/>
                </a:cubicBezTo>
                <a:moveTo>
                  <a:pt x="0" y="35"/>
                </a:moveTo>
                <a:cubicBezTo>
                  <a:pt x="0" y="40"/>
                  <a:pt x="1" y="44"/>
                  <a:pt x="2" y="48"/>
                </a:cubicBezTo>
                <a:cubicBezTo>
                  <a:pt x="1" y="44"/>
                  <a:pt x="0" y="40"/>
                  <a:pt x="0" y="35"/>
                </a:cubicBezTo>
                <a:moveTo>
                  <a:pt x="0" y="33"/>
                </a:moveTo>
                <a:cubicBezTo>
                  <a:pt x="0" y="34"/>
                  <a:pt x="0" y="35"/>
                  <a:pt x="0" y="35"/>
                </a:cubicBezTo>
                <a:cubicBezTo>
                  <a:pt x="0" y="35"/>
                  <a:pt x="0" y="34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2"/>
                </a:moveTo>
                <a:cubicBezTo>
                  <a:pt x="0" y="32"/>
                  <a:pt x="0" y="33"/>
                  <a:pt x="0" y="33"/>
                </a:cubicBezTo>
                <a:cubicBezTo>
                  <a:pt x="0" y="33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1"/>
                </a:moveTo>
                <a:cubicBezTo>
                  <a:pt x="0" y="31"/>
                  <a:pt x="0" y="31"/>
                  <a:pt x="0" y="32"/>
                </a:cubicBezTo>
                <a:cubicBezTo>
                  <a:pt x="0" y="31"/>
                  <a:pt x="0" y="31"/>
                  <a:pt x="0" y="31"/>
                </a:cubicBezTo>
                <a:moveTo>
                  <a:pt x="0" y="31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29"/>
                </a:moveTo>
                <a:cubicBezTo>
                  <a:pt x="0" y="29"/>
                  <a:pt x="0" y="30"/>
                  <a:pt x="0" y="30"/>
                </a:cubicBezTo>
                <a:cubicBezTo>
                  <a:pt x="0" y="30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8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8"/>
                </a:cubicBezTo>
                <a:moveTo>
                  <a:pt x="0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moveTo>
                  <a:pt x="4" y="1"/>
                </a:moveTo>
                <a:cubicBezTo>
                  <a:pt x="1" y="10"/>
                  <a:pt x="0" y="19"/>
                  <a:pt x="0" y="28"/>
                </a:cubicBezTo>
                <a:cubicBezTo>
                  <a:pt x="0" y="19"/>
                  <a:pt x="1" y="10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0"/>
                </a:moveTo>
                <a:cubicBezTo>
                  <a:pt x="4" y="0"/>
                  <a:pt x="4" y="1"/>
                  <a:pt x="4" y="1"/>
                </a:cubicBezTo>
                <a:cubicBezTo>
                  <a:pt x="4" y="1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8D2C52C-52FC-4FC3-B1F3-CE6A5B70BDB0}"/>
              </a:ext>
            </a:extLst>
          </p:cNvPr>
          <p:cNvGrpSpPr/>
          <p:nvPr/>
        </p:nvGrpSpPr>
        <p:grpSpPr>
          <a:xfrm>
            <a:off x="931755" y="3389704"/>
            <a:ext cx="571500" cy="622533"/>
            <a:chOff x="931754" y="3389703"/>
            <a:chExt cx="571500" cy="622533"/>
          </a:xfrm>
        </p:grpSpPr>
        <p:sp>
          <p:nvSpPr>
            <p:cNvPr id="202" name="Freeform 68"/>
            <p:cNvSpPr>
              <a:spLocks/>
            </p:cNvSpPr>
            <p:nvPr/>
          </p:nvSpPr>
          <p:spPr bwMode="auto">
            <a:xfrm>
              <a:off x="931754" y="3439148"/>
              <a:ext cx="571500" cy="573088"/>
            </a:xfrm>
            <a:custGeom>
              <a:avLst/>
              <a:gdLst>
                <a:gd name="T0" fmla="*/ 116 w 234"/>
                <a:gd name="T1" fmla="*/ 1 h 234"/>
                <a:gd name="T2" fmla="*/ 233 w 234"/>
                <a:gd name="T3" fmla="*/ 115 h 234"/>
                <a:gd name="T4" fmla="*/ 119 w 234"/>
                <a:gd name="T5" fmla="*/ 233 h 234"/>
                <a:gd name="T6" fmla="*/ 1 w 234"/>
                <a:gd name="T7" fmla="*/ 118 h 234"/>
                <a:gd name="T8" fmla="*/ 116 w 234"/>
                <a:gd name="T9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6" y="1"/>
                  </a:moveTo>
                  <a:cubicBezTo>
                    <a:pt x="179" y="0"/>
                    <a:pt x="232" y="51"/>
                    <a:pt x="233" y="115"/>
                  </a:cubicBezTo>
                  <a:cubicBezTo>
                    <a:pt x="234" y="179"/>
                    <a:pt x="183" y="232"/>
                    <a:pt x="119" y="233"/>
                  </a:cubicBezTo>
                  <a:cubicBezTo>
                    <a:pt x="55" y="234"/>
                    <a:pt x="2" y="182"/>
                    <a:pt x="1" y="118"/>
                  </a:cubicBezTo>
                  <a:cubicBezTo>
                    <a:pt x="0" y="54"/>
                    <a:pt x="52" y="1"/>
                    <a:pt x="116" y="1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03" name="Freeform 69"/>
            <p:cNvSpPr>
              <a:spLocks/>
            </p:cNvSpPr>
            <p:nvPr/>
          </p:nvSpPr>
          <p:spPr bwMode="auto">
            <a:xfrm>
              <a:off x="987317" y="3493123"/>
              <a:ext cx="461963" cy="461963"/>
            </a:xfrm>
            <a:custGeom>
              <a:avLst/>
              <a:gdLst>
                <a:gd name="T0" fmla="*/ 93 w 189"/>
                <a:gd name="T1" fmla="*/ 1 h 189"/>
                <a:gd name="T2" fmla="*/ 188 w 189"/>
                <a:gd name="T3" fmla="*/ 93 h 189"/>
                <a:gd name="T4" fmla="*/ 96 w 189"/>
                <a:gd name="T5" fmla="*/ 188 h 189"/>
                <a:gd name="T6" fmla="*/ 1 w 189"/>
                <a:gd name="T7" fmla="*/ 96 h 189"/>
                <a:gd name="T8" fmla="*/ 93 w 189"/>
                <a:gd name="T9" fmla="*/ 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93" y="1"/>
                  </a:moveTo>
                  <a:cubicBezTo>
                    <a:pt x="144" y="0"/>
                    <a:pt x="187" y="42"/>
                    <a:pt x="188" y="93"/>
                  </a:cubicBezTo>
                  <a:cubicBezTo>
                    <a:pt x="189" y="145"/>
                    <a:pt x="147" y="187"/>
                    <a:pt x="96" y="188"/>
                  </a:cubicBezTo>
                  <a:cubicBezTo>
                    <a:pt x="44" y="189"/>
                    <a:pt x="2" y="147"/>
                    <a:pt x="1" y="96"/>
                  </a:cubicBezTo>
                  <a:cubicBezTo>
                    <a:pt x="0" y="44"/>
                    <a:pt x="41" y="2"/>
                    <a:pt x="93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05" name="Freeform 71"/>
            <p:cNvSpPr>
              <a:spLocks/>
            </p:cNvSpPr>
            <p:nvPr/>
          </p:nvSpPr>
          <p:spPr bwMode="auto">
            <a:xfrm>
              <a:off x="990492" y="3497885"/>
              <a:ext cx="187325" cy="428625"/>
            </a:xfrm>
            <a:custGeom>
              <a:avLst/>
              <a:gdLst>
                <a:gd name="T0" fmla="*/ 0 w 77"/>
                <a:gd name="T1" fmla="*/ 84 h 175"/>
                <a:gd name="T2" fmla="*/ 0 w 77"/>
                <a:gd name="T3" fmla="*/ 85 h 175"/>
                <a:gd name="T4" fmla="*/ 0 w 77"/>
                <a:gd name="T5" fmla="*/ 85 h 175"/>
                <a:gd name="T6" fmla="*/ 0 w 77"/>
                <a:gd name="T7" fmla="*/ 85 h 175"/>
                <a:gd name="T8" fmla="*/ 0 w 77"/>
                <a:gd name="T9" fmla="*/ 86 h 175"/>
                <a:gd name="T10" fmla="*/ 0 w 77"/>
                <a:gd name="T11" fmla="*/ 87 h 175"/>
                <a:gd name="T12" fmla="*/ 0 w 77"/>
                <a:gd name="T13" fmla="*/ 87 h 175"/>
                <a:gd name="T14" fmla="*/ 0 w 77"/>
                <a:gd name="T15" fmla="*/ 87 h 175"/>
                <a:gd name="T16" fmla="*/ 0 w 77"/>
                <a:gd name="T17" fmla="*/ 88 h 175"/>
                <a:gd name="T18" fmla="*/ 0 w 77"/>
                <a:gd name="T19" fmla="*/ 88 h 175"/>
                <a:gd name="T20" fmla="*/ 0 w 77"/>
                <a:gd name="T21" fmla="*/ 89 h 175"/>
                <a:gd name="T22" fmla="*/ 0 w 77"/>
                <a:gd name="T23" fmla="*/ 89 h 175"/>
                <a:gd name="T24" fmla="*/ 0 w 77"/>
                <a:gd name="T25" fmla="*/ 90 h 175"/>
                <a:gd name="T26" fmla="*/ 0 w 77"/>
                <a:gd name="T27" fmla="*/ 90 h 175"/>
                <a:gd name="T28" fmla="*/ 0 w 77"/>
                <a:gd name="T29" fmla="*/ 91 h 175"/>
                <a:gd name="T30" fmla="*/ 0 w 77"/>
                <a:gd name="T31" fmla="*/ 91 h 175"/>
                <a:gd name="T32" fmla="*/ 0 w 77"/>
                <a:gd name="T33" fmla="*/ 92 h 175"/>
                <a:gd name="T34" fmla="*/ 0 w 77"/>
                <a:gd name="T35" fmla="*/ 92 h 175"/>
                <a:gd name="T36" fmla="*/ 0 w 77"/>
                <a:gd name="T37" fmla="*/ 92 h 175"/>
                <a:gd name="T38" fmla="*/ 0 w 77"/>
                <a:gd name="T39" fmla="*/ 93 h 175"/>
                <a:gd name="T40" fmla="*/ 0 w 77"/>
                <a:gd name="T41" fmla="*/ 93 h 175"/>
                <a:gd name="T42" fmla="*/ 0 w 77"/>
                <a:gd name="T43" fmla="*/ 94 h 175"/>
                <a:gd name="T44" fmla="*/ 0 w 77"/>
                <a:gd name="T45" fmla="*/ 94 h 175"/>
                <a:gd name="T46" fmla="*/ 0 w 77"/>
                <a:gd name="T47" fmla="*/ 95 h 175"/>
                <a:gd name="T48" fmla="*/ 0 w 77"/>
                <a:gd name="T49" fmla="*/ 95 h 175"/>
                <a:gd name="T50" fmla="*/ 0 w 77"/>
                <a:gd name="T51" fmla="*/ 95 h 175"/>
                <a:gd name="T52" fmla="*/ 0 w 77"/>
                <a:gd name="T53" fmla="*/ 96 h 175"/>
                <a:gd name="T54" fmla="*/ 0 w 77"/>
                <a:gd name="T55" fmla="*/ 96 h 175"/>
                <a:gd name="T56" fmla="*/ 0 w 77"/>
                <a:gd name="T57" fmla="*/ 97 h 175"/>
                <a:gd name="T58" fmla="*/ 0 w 77"/>
                <a:gd name="T59" fmla="*/ 97 h 175"/>
                <a:gd name="T60" fmla="*/ 0 w 77"/>
                <a:gd name="T61" fmla="*/ 98 h 175"/>
                <a:gd name="T62" fmla="*/ 0 w 77"/>
                <a:gd name="T63" fmla="*/ 98 h 175"/>
                <a:gd name="T64" fmla="*/ 0 w 77"/>
                <a:gd name="T65" fmla="*/ 98 h 175"/>
                <a:gd name="T66" fmla="*/ 0 w 77"/>
                <a:gd name="T67" fmla="*/ 99 h 175"/>
                <a:gd name="T68" fmla="*/ 0 w 77"/>
                <a:gd name="T69" fmla="*/ 99 h 175"/>
                <a:gd name="T70" fmla="*/ 0 w 77"/>
                <a:gd name="T71" fmla="*/ 100 h 175"/>
                <a:gd name="T72" fmla="*/ 0 w 77"/>
                <a:gd name="T73" fmla="*/ 100 h 175"/>
                <a:gd name="T74" fmla="*/ 0 w 77"/>
                <a:gd name="T75" fmla="*/ 101 h 175"/>
                <a:gd name="T76" fmla="*/ 0 w 77"/>
                <a:gd name="T77" fmla="*/ 101 h 175"/>
                <a:gd name="T78" fmla="*/ 0 w 77"/>
                <a:gd name="T79" fmla="*/ 102 h 175"/>
                <a:gd name="T80" fmla="*/ 0 w 77"/>
                <a:gd name="T81" fmla="*/ 102 h 175"/>
                <a:gd name="T82" fmla="*/ 0 w 77"/>
                <a:gd name="T83" fmla="*/ 102 h 175"/>
                <a:gd name="T84" fmla="*/ 0 w 77"/>
                <a:gd name="T85" fmla="*/ 103 h 175"/>
                <a:gd name="T86" fmla="*/ 0 w 77"/>
                <a:gd name="T87" fmla="*/ 103 h 175"/>
                <a:gd name="T88" fmla="*/ 1 w 77"/>
                <a:gd name="T89" fmla="*/ 104 h 175"/>
                <a:gd name="T90" fmla="*/ 1 w 77"/>
                <a:gd name="T91" fmla="*/ 104 h 175"/>
                <a:gd name="T92" fmla="*/ 1 w 77"/>
                <a:gd name="T93" fmla="*/ 105 h 175"/>
                <a:gd name="T94" fmla="*/ 1 w 77"/>
                <a:gd name="T95" fmla="*/ 105 h 175"/>
                <a:gd name="T96" fmla="*/ 1 w 77"/>
                <a:gd name="T97" fmla="*/ 106 h 175"/>
                <a:gd name="T98" fmla="*/ 1 w 77"/>
                <a:gd name="T99" fmla="*/ 107 h 175"/>
                <a:gd name="T100" fmla="*/ 50 w 77"/>
                <a:gd name="T101" fmla="*/ 175 h 175"/>
                <a:gd name="T102" fmla="*/ 16 w 77"/>
                <a:gd name="T103" fmla="*/ 99 h 175"/>
                <a:gd name="T104" fmla="*/ 45 w 77"/>
                <a:gd name="T10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75">
                  <a:moveTo>
                    <a:pt x="77" y="0"/>
                  </a:moveTo>
                  <a:cubicBezTo>
                    <a:pt x="36" y="8"/>
                    <a:pt x="4" y="42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6" y="137"/>
                    <a:pt x="24" y="162"/>
                    <a:pt x="50" y="175"/>
                  </a:cubicBezTo>
                  <a:cubicBezTo>
                    <a:pt x="49" y="175"/>
                    <a:pt x="48" y="174"/>
                    <a:pt x="48" y="173"/>
                  </a:cubicBezTo>
                  <a:cubicBezTo>
                    <a:pt x="42" y="166"/>
                    <a:pt x="36" y="159"/>
                    <a:pt x="31" y="152"/>
                  </a:cubicBezTo>
                  <a:cubicBezTo>
                    <a:pt x="21" y="136"/>
                    <a:pt x="16" y="118"/>
                    <a:pt x="16" y="99"/>
                  </a:cubicBezTo>
                  <a:cubicBezTo>
                    <a:pt x="16" y="99"/>
                    <a:pt x="16" y="98"/>
                    <a:pt x="16" y="98"/>
                  </a:cubicBezTo>
                  <a:cubicBezTo>
                    <a:pt x="17" y="88"/>
                    <a:pt x="18" y="79"/>
                    <a:pt x="19" y="70"/>
                  </a:cubicBezTo>
                  <a:cubicBezTo>
                    <a:pt x="24" y="52"/>
                    <a:pt x="32" y="36"/>
                    <a:pt x="45" y="23"/>
                  </a:cubicBezTo>
                  <a:cubicBezTo>
                    <a:pt x="54" y="13"/>
                    <a:pt x="65" y="6"/>
                    <a:pt x="77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08" name="Freeform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28" name="Rectangle 94"/>
            <p:cNvSpPr>
              <a:spLocks noChangeArrowheads="1"/>
            </p:cNvSpPr>
            <p:nvPr/>
          </p:nvSpPr>
          <p:spPr bwMode="auto">
            <a:xfrm>
              <a:off x="1093679" y="3655048"/>
              <a:ext cx="255588" cy="150813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29" name="Rectangle 95"/>
            <p:cNvSpPr>
              <a:spLocks noChangeArrowheads="1"/>
            </p:cNvSpPr>
            <p:nvPr/>
          </p:nvSpPr>
          <p:spPr bwMode="auto">
            <a:xfrm>
              <a:off x="1122893" y="3520744"/>
              <a:ext cx="13625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2100" b="1" dirty="0">
                  <a:solidFill>
                    <a:srgbClr val="FF9936"/>
                  </a:solidFill>
                  <a:latin typeface="+mn-lt"/>
                  <a:cs typeface="Arial"/>
                  <a:sym typeface="Arial"/>
                </a:rPr>
                <a:t>4</a:t>
              </a:r>
              <a:endParaRPr lang="en-US" altLang="en-US" dirty="0">
                <a:solidFill>
                  <a:prstClr val="black"/>
                </a:solidFill>
                <a:latin typeface="+mn-lt"/>
                <a:cs typeface="Arial"/>
                <a:sym typeface="Arial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54EFDBC-7861-49C1-81C9-9A16A96B193B}"/>
              </a:ext>
            </a:extLst>
          </p:cNvPr>
          <p:cNvGrpSpPr/>
          <p:nvPr/>
        </p:nvGrpSpPr>
        <p:grpSpPr>
          <a:xfrm>
            <a:off x="1496946" y="5157862"/>
            <a:ext cx="569913" cy="568325"/>
            <a:chOff x="1496945" y="5157861"/>
            <a:chExt cx="569913" cy="568325"/>
          </a:xfrm>
        </p:grpSpPr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496945" y="5157861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552508" y="5215011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552508" y="5216599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20" name="Freeform 86"/>
            <p:cNvSpPr>
              <a:spLocks noEditPoints="1"/>
            </p:cNvSpPr>
            <p:nvPr/>
          </p:nvSpPr>
          <p:spPr bwMode="auto">
            <a:xfrm>
              <a:off x="1724025" y="5348678"/>
              <a:ext cx="9525" cy="117475"/>
            </a:xfrm>
            <a:custGeom>
              <a:avLst/>
              <a:gdLst>
                <a:gd name="T0" fmla="*/ 3 w 4"/>
                <a:gd name="T1" fmla="*/ 47 h 48"/>
                <a:gd name="T2" fmla="*/ 3 w 4"/>
                <a:gd name="T3" fmla="*/ 47 h 48"/>
                <a:gd name="T4" fmla="*/ 2 w 4"/>
                <a:gd name="T5" fmla="*/ 47 h 48"/>
                <a:gd name="T6" fmla="*/ 2 w 4"/>
                <a:gd name="T7" fmla="*/ 46 h 48"/>
                <a:gd name="T8" fmla="*/ 2 w 4"/>
                <a:gd name="T9" fmla="*/ 46 h 48"/>
                <a:gd name="T10" fmla="*/ 0 w 4"/>
                <a:gd name="T11" fmla="*/ 23 h 48"/>
                <a:gd name="T12" fmla="*/ 0 w 4"/>
                <a:gd name="T13" fmla="*/ 22 h 48"/>
                <a:gd name="T14" fmla="*/ 0 w 4"/>
                <a:gd name="T15" fmla="*/ 22 h 48"/>
                <a:gd name="T16" fmla="*/ 0 w 4"/>
                <a:gd name="T17" fmla="*/ 22 h 48"/>
                <a:gd name="T18" fmla="*/ 0 w 4"/>
                <a:gd name="T19" fmla="*/ 22 h 48"/>
                <a:gd name="T20" fmla="*/ 0 w 4"/>
                <a:gd name="T21" fmla="*/ 21 h 48"/>
                <a:gd name="T22" fmla="*/ 0 w 4"/>
                <a:gd name="T23" fmla="*/ 20 h 48"/>
                <a:gd name="T24" fmla="*/ 0 w 4"/>
                <a:gd name="T25" fmla="*/ 20 h 48"/>
                <a:gd name="T26" fmla="*/ 0 w 4"/>
                <a:gd name="T27" fmla="*/ 20 h 48"/>
                <a:gd name="T28" fmla="*/ 0 w 4"/>
                <a:gd name="T29" fmla="*/ 19 h 48"/>
                <a:gd name="T30" fmla="*/ 0 w 4"/>
                <a:gd name="T31" fmla="*/ 19 h 48"/>
                <a:gd name="T32" fmla="*/ 0 w 4"/>
                <a:gd name="T33" fmla="*/ 19 h 48"/>
                <a:gd name="T34" fmla="*/ 0 w 4"/>
                <a:gd name="T35" fmla="*/ 18 h 48"/>
                <a:gd name="T36" fmla="*/ 0 w 4"/>
                <a:gd name="T37" fmla="*/ 18 h 48"/>
                <a:gd name="T38" fmla="*/ 0 w 4"/>
                <a:gd name="T39" fmla="*/ 18 h 48"/>
                <a:gd name="T40" fmla="*/ 1 w 4"/>
                <a:gd name="T41" fmla="*/ 17 h 48"/>
                <a:gd name="T42" fmla="*/ 1 w 4"/>
                <a:gd name="T43" fmla="*/ 17 h 48"/>
                <a:gd name="T44" fmla="*/ 1 w 4"/>
                <a:gd name="T45" fmla="*/ 16 h 48"/>
                <a:gd name="T46" fmla="*/ 1 w 4"/>
                <a:gd name="T47" fmla="*/ 15 h 48"/>
                <a:gd name="T48" fmla="*/ 1 w 4"/>
                <a:gd name="T49" fmla="*/ 15 h 48"/>
                <a:gd name="T50" fmla="*/ 1 w 4"/>
                <a:gd name="T51" fmla="*/ 15 h 48"/>
                <a:gd name="T52" fmla="*/ 1 w 4"/>
                <a:gd name="T53" fmla="*/ 14 h 48"/>
                <a:gd name="T54" fmla="*/ 1 w 4"/>
                <a:gd name="T55" fmla="*/ 14 h 48"/>
                <a:gd name="T56" fmla="*/ 1 w 4"/>
                <a:gd name="T57" fmla="*/ 14 h 48"/>
                <a:gd name="T58" fmla="*/ 1 w 4"/>
                <a:gd name="T59" fmla="*/ 13 h 48"/>
                <a:gd name="T60" fmla="*/ 1 w 4"/>
                <a:gd name="T61" fmla="*/ 13 h 48"/>
                <a:gd name="T62" fmla="*/ 1 w 4"/>
                <a:gd name="T63" fmla="*/ 11 h 48"/>
                <a:gd name="T64" fmla="*/ 1 w 4"/>
                <a:gd name="T65" fmla="*/ 11 h 48"/>
                <a:gd name="T66" fmla="*/ 1 w 4"/>
                <a:gd name="T67" fmla="*/ 11 h 48"/>
                <a:gd name="T68" fmla="*/ 1 w 4"/>
                <a:gd name="T69" fmla="*/ 10 h 48"/>
                <a:gd name="T70" fmla="*/ 1 w 4"/>
                <a:gd name="T71" fmla="*/ 10 h 48"/>
                <a:gd name="T72" fmla="*/ 1 w 4"/>
                <a:gd name="T73" fmla="*/ 10 h 48"/>
                <a:gd name="T74" fmla="*/ 2 w 4"/>
                <a:gd name="T75" fmla="*/ 9 h 48"/>
                <a:gd name="T76" fmla="*/ 2 w 4"/>
                <a:gd name="T77" fmla="*/ 8 h 48"/>
                <a:gd name="T78" fmla="*/ 2 w 4"/>
                <a:gd name="T79" fmla="*/ 8 h 48"/>
                <a:gd name="T80" fmla="*/ 2 w 4"/>
                <a:gd name="T81" fmla="*/ 8 h 48"/>
                <a:gd name="T82" fmla="*/ 2 w 4"/>
                <a:gd name="T83" fmla="*/ 7 h 48"/>
                <a:gd name="T84" fmla="*/ 2 w 4"/>
                <a:gd name="T85" fmla="*/ 7 h 48"/>
                <a:gd name="T86" fmla="*/ 2 w 4"/>
                <a:gd name="T87" fmla="*/ 6 h 48"/>
                <a:gd name="T88" fmla="*/ 2 w 4"/>
                <a:gd name="T89" fmla="*/ 5 h 48"/>
                <a:gd name="T90" fmla="*/ 2 w 4"/>
                <a:gd name="T91" fmla="*/ 5 h 48"/>
                <a:gd name="T92" fmla="*/ 2 w 4"/>
                <a:gd name="T93" fmla="*/ 5 h 48"/>
                <a:gd name="T94" fmla="*/ 3 w 4"/>
                <a:gd name="T95" fmla="*/ 4 h 48"/>
                <a:gd name="T96" fmla="*/ 3 w 4"/>
                <a:gd name="T97" fmla="*/ 4 h 48"/>
                <a:gd name="T98" fmla="*/ 3 w 4"/>
                <a:gd name="T99" fmla="*/ 4 h 48"/>
                <a:gd name="T100" fmla="*/ 3 w 4"/>
                <a:gd name="T101" fmla="*/ 3 h 48"/>
                <a:gd name="T102" fmla="*/ 3 w 4"/>
                <a:gd name="T103" fmla="*/ 3 h 48"/>
                <a:gd name="T104" fmla="*/ 3 w 4"/>
                <a:gd name="T105" fmla="*/ 3 h 48"/>
                <a:gd name="T106" fmla="*/ 3 w 4"/>
                <a:gd name="T107" fmla="*/ 2 h 48"/>
                <a:gd name="T108" fmla="*/ 3 w 4"/>
                <a:gd name="T109" fmla="*/ 2 h 48"/>
                <a:gd name="T110" fmla="*/ 3 w 4"/>
                <a:gd name="T111" fmla="*/ 1 h 48"/>
                <a:gd name="T112" fmla="*/ 3 w 4"/>
                <a:gd name="T113" fmla="*/ 1 h 48"/>
                <a:gd name="T114" fmla="*/ 4 w 4"/>
                <a:gd name="T115" fmla="*/ 1 h 48"/>
                <a:gd name="T116" fmla="*/ 4 w 4"/>
                <a:gd name="T1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48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moveTo>
                    <a:pt x="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5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moveTo>
                    <a:pt x="0" y="23"/>
                  </a:moveTo>
                  <a:cubicBezTo>
                    <a:pt x="0" y="31"/>
                    <a:pt x="1" y="38"/>
                    <a:pt x="2" y="45"/>
                  </a:cubicBezTo>
                  <a:cubicBezTo>
                    <a:pt x="1" y="38"/>
                    <a:pt x="0" y="31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7"/>
                  </a:move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" y="9"/>
                  </a:move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34" name="Rectangle 100"/>
            <p:cNvSpPr>
              <a:spLocks noChangeArrowheads="1"/>
            </p:cNvSpPr>
            <p:nvPr/>
          </p:nvSpPr>
          <p:spPr bwMode="auto">
            <a:xfrm>
              <a:off x="1711258" y="5337249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GB">
                <a:solidFill>
                  <a:prstClr val="black"/>
                </a:solidFill>
                <a:cs typeface="Arial"/>
                <a:sym typeface="Arial"/>
              </a:endParaRPr>
            </a:p>
          </p:txBody>
        </p:sp>
        <p:sp>
          <p:nvSpPr>
            <p:cNvPr id="235" name="Rectangle 101"/>
            <p:cNvSpPr>
              <a:spLocks noChangeArrowheads="1"/>
            </p:cNvSpPr>
            <p:nvPr/>
          </p:nvSpPr>
          <p:spPr bwMode="auto">
            <a:xfrm>
              <a:off x="1685858" y="5238824"/>
              <a:ext cx="13625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77"/>
              <a:r>
                <a:rPr lang="en-US" altLang="en-US" sz="2100" b="1" dirty="0">
                  <a:solidFill>
                    <a:srgbClr val="FF9936"/>
                  </a:solidFill>
                  <a:latin typeface="+mn-lt"/>
                  <a:cs typeface="Arial"/>
                  <a:sym typeface="Arial"/>
                </a:rPr>
                <a:t>3</a:t>
              </a:r>
              <a:endParaRPr lang="en-US" altLang="en-US" dirty="0">
                <a:solidFill>
                  <a:prstClr val="black"/>
                </a:solidFill>
                <a:latin typeface="+mn-lt"/>
                <a:cs typeface="Arial"/>
                <a:sym typeface="Arial"/>
              </a:endParaRPr>
            </a:p>
          </p:txBody>
        </p:sp>
      </p:grpSp>
      <p:sp>
        <p:nvSpPr>
          <p:cNvPr id="241" name="Oval 107"/>
          <p:cNvSpPr>
            <a:spLocks noChangeArrowheads="1"/>
          </p:cNvSpPr>
          <p:nvPr/>
        </p:nvSpPr>
        <p:spPr bwMode="auto">
          <a:xfrm>
            <a:off x="2600325" y="4042168"/>
            <a:ext cx="273051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42" name="Oval 108"/>
          <p:cNvSpPr>
            <a:spLocks noChangeArrowheads="1"/>
          </p:cNvSpPr>
          <p:nvPr/>
        </p:nvSpPr>
        <p:spPr bwMode="auto">
          <a:xfrm>
            <a:off x="2659065" y="4104079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43" name="Freeform 109"/>
          <p:cNvSpPr>
            <a:spLocks/>
          </p:cNvSpPr>
          <p:nvPr/>
        </p:nvSpPr>
        <p:spPr bwMode="auto">
          <a:xfrm>
            <a:off x="1808165" y="1302141"/>
            <a:ext cx="377825" cy="323851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44" name="Freeform 110"/>
          <p:cNvSpPr>
            <a:spLocks/>
          </p:cNvSpPr>
          <p:nvPr/>
        </p:nvSpPr>
        <p:spPr bwMode="auto">
          <a:xfrm>
            <a:off x="1963739" y="1218003"/>
            <a:ext cx="379413" cy="325439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45" name="Freeform 111"/>
          <p:cNvSpPr>
            <a:spLocks/>
          </p:cNvSpPr>
          <p:nvPr/>
        </p:nvSpPr>
        <p:spPr bwMode="auto">
          <a:xfrm>
            <a:off x="30163" y="2205429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46" name="Freeform 112"/>
          <p:cNvSpPr>
            <a:spLocks/>
          </p:cNvSpPr>
          <p:nvPr/>
        </p:nvSpPr>
        <p:spPr bwMode="auto">
          <a:xfrm>
            <a:off x="-104775" y="2321317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47" name="Freeform 113"/>
          <p:cNvSpPr>
            <a:spLocks/>
          </p:cNvSpPr>
          <p:nvPr/>
        </p:nvSpPr>
        <p:spPr bwMode="auto">
          <a:xfrm>
            <a:off x="3340100" y="1259278"/>
            <a:ext cx="379413" cy="325439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48" name="Freeform 114"/>
          <p:cNvSpPr>
            <a:spLocks/>
          </p:cNvSpPr>
          <p:nvPr/>
        </p:nvSpPr>
        <p:spPr bwMode="auto">
          <a:xfrm>
            <a:off x="3184526" y="1176729"/>
            <a:ext cx="379413" cy="325439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49" name="Freeform 115"/>
          <p:cNvSpPr>
            <a:spLocks/>
          </p:cNvSpPr>
          <p:nvPr/>
        </p:nvSpPr>
        <p:spPr bwMode="auto">
          <a:xfrm>
            <a:off x="3446464" y="1371992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50" name="Freeform 116"/>
          <p:cNvSpPr>
            <a:spLocks/>
          </p:cNvSpPr>
          <p:nvPr/>
        </p:nvSpPr>
        <p:spPr bwMode="auto">
          <a:xfrm>
            <a:off x="4773614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251" name="Freeform 117"/>
          <p:cNvSpPr>
            <a:spLocks/>
          </p:cNvSpPr>
          <p:nvPr/>
        </p:nvSpPr>
        <p:spPr bwMode="auto">
          <a:xfrm>
            <a:off x="4495800" y="1611703"/>
            <a:ext cx="363539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GB">
              <a:solidFill>
                <a:prstClr val="black"/>
              </a:solidFill>
              <a:cs typeface="Arial"/>
              <a:sym typeface="Arial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0ABB9975-98A3-4E5C-83F0-F5DB5A76FAFE}"/>
              </a:ext>
            </a:extLst>
          </p:cNvPr>
          <p:cNvSpPr txBox="1"/>
          <p:nvPr/>
        </p:nvSpPr>
        <p:spPr>
          <a:xfrm>
            <a:off x="8030917" y="185859"/>
            <a:ext cx="266431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GB" sz="2800" dirty="0">
                <a:solidFill>
                  <a:prstClr val="white"/>
                </a:solidFill>
                <a:cs typeface="Arial" panose="020B0604020202020204" pitchFamily="34" charset="0"/>
                <a:sym typeface="Arial"/>
              </a:rPr>
              <a:t>TIME LIMIT: </a:t>
            </a:r>
          </a:p>
          <a:p>
            <a:pPr algn="ctr" defTabSz="914377"/>
            <a:r>
              <a:rPr lang="en-GB" sz="4800" dirty="0">
                <a:solidFill>
                  <a:prstClr val="white"/>
                </a:solidFill>
                <a:cs typeface="Arial" panose="020B0604020202020204" pitchFamily="34" charset="0"/>
                <a:sym typeface="Arial"/>
              </a:rPr>
              <a:t>5 minutes</a:t>
            </a:r>
          </a:p>
        </p:txBody>
      </p:sp>
      <p:grpSp>
        <p:nvGrpSpPr>
          <p:cNvPr id="92" name="Nhóm 91">
            <a:extLst>
              <a:ext uri="{FF2B5EF4-FFF2-40B4-BE49-F238E27FC236}">
                <a16:creationId xmlns:a16="http://schemas.microsoft.com/office/drawing/2014/main" id="{0C8136C1-EC6A-88F9-C114-4F84BEFE1508}"/>
              </a:ext>
            </a:extLst>
          </p:cNvPr>
          <p:cNvGrpSpPr/>
          <p:nvPr/>
        </p:nvGrpSpPr>
        <p:grpSpPr>
          <a:xfrm>
            <a:off x="5922961" y="269201"/>
            <a:ext cx="6324600" cy="6222153"/>
            <a:chOff x="4442221" y="201900"/>
            <a:chExt cx="4743450" cy="4666615"/>
          </a:xfrm>
        </p:grpSpPr>
        <p:sp>
          <p:nvSpPr>
            <p:cNvPr id="93" name="Hình chữ nhật 92">
              <a:extLst>
                <a:ext uri="{FF2B5EF4-FFF2-40B4-BE49-F238E27FC236}">
                  <a16:creationId xmlns:a16="http://schemas.microsoft.com/office/drawing/2014/main" id="{94958885-16F5-5ACB-9D6D-02AC831986F4}"/>
                </a:ext>
              </a:extLst>
            </p:cNvPr>
            <p:cNvSpPr/>
            <p:nvPr/>
          </p:nvSpPr>
          <p:spPr>
            <a:xfrm>
              <a:off x="4442221" y="201900"/>
              <a:ext cx="4743450" cy="3976973"/>
            </a:xfrm>
            <a:prstGeom prst="rect">
              <a:avLst/>
            </a:prstGeom>
            <a:solidFill>
              <a:srgbClr val="77B2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94" name="Hình chữ nhật 93">
              <a:extLst>
                <a:ext uri="{FF2B5EF4-FFF2-40B4-BE49-F238E27FC236}">
                  <a16:creationId xmlns:a16="http://schemas.microsoft.com/office/drawing/2014/main" id="{ABE29CC4-479B-84FB-7290-78DCE3D26383}"/>
                </a:ext>
              </a:extLst>
            </p:cNvPr>
            <p:cNvSpPr/>
            <p:nvPr/>
          </p:nvSpPr>
          <p:spPr>
            <a:xfrm>
              <a:off x="4442221" y="4314699"/>
              <a:ext cx="4743450" cy="553816"/>
            </a:xfrm>
            <a:prstGeom prst="rect">
              <a:avLst/>
            </a:prstGeom>
            <a:solidFill>
              <a:srgbClr val="DC9D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95" name="Hình chữ nhật 94">
              <a:extLst>
                <a:ext uri="{FF2B5EF4-FFF2-40B4-BE49-F238E27FC236}">
                  <a16:creationId xmlns:a16="http://schemas.microsoft.com/office/drawing/2014/main" id="{C4856AF0-0FF2-2A09-7312-85ADEB344423}"/>
                </a:ext>
              </a:extLst>
            </p:cNvPr>
            <p:cNvSpPr/>
            <p:nvPr/>
          </p:nvSpPr>
          <p:spPr>
            <a:xfrm>
              <a:off x="4442221" y="4144250"/>
              <a:ext cx="4743450" cy="1777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prstClr val="white"/>
                </a:solidFill>
                <a:sym typeface="Arial"/>
              </a:endParaRPr>
            </a:p>
          </p:txBody>
        </p:sp>
      </p:grpSp>
      <p:grpSp>
        <p:nvGrpSpPr>
          <p:cNvPr id="96" name="Nhóm 95">
            <a:extLst>
              <a:ext uri="{FF2B5EF4-FFF2-40B4-BE49-F238E27FC236}">
                <a16:creationId xmlns:a16="http://schemas.microsoft.com/office/drawing/2014/main" id="{5C321D5D-E40D-BAD6-F8E9-D0DECA558BA8}"/>
              </a:ext>
            </a:extLst>
          </p:cNvPr>
          <p:cNvGrpSpPr/>
          <p:nvPr/>
        </p:nvGrpSpPr>
        <p:grpSpPr>
          <a:xfrm>
            <a:off x="5776130" y="2380054"/>
            <a:ext cx="6853345" cy="4520500"/>
            <a:chOff x="1124976" y="1819729"/>
            <a:chExt cx="6487886" cy="4203699"/>
          </a:xfrm>
        </p:grpSpPr>
        <p:sp>
          <p:nvSpPr>
            <p:cNvPr id="98" name="Hình Bầu dục 97">
              <a:extLst>
                <a:ext uri="{FF2B5EF4-FFF2-40B4-BE49-F238E27FC236}">
                  <a16:creationId xmlns:a16="http://schemas.microsoft.com/office/drawing/2014/main" id="{A0628F15-DF05-EC59-0DEC-59A60813FEC5}"/>
                </a:ext>
              </a:extLst>
            </p:cNvPr>
            <p:cNvSpPr/>
            <p:nvPr/>
          </p:nvSpPr>
          <p:spPr>
            <a:xfrm>
              <a:off x="1124976" y="3323771"/>
              <a:ext cx="6487886" cy="26996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 dirty="0">
                <a:solidFill>
                  <a:prstClr val="white"/>
                </a:solidFill>
                <a:sym typeface="Arial"/>
              </a:endParaRPr>
            </a:p>
          </p:txBody>
        </p:sp>
        <p:pic>
          <p:nvPicPr>
            <p:cNvPr id="99" name="Hình ảnh 98" descr="Ảnh có chứa đồ chơi, búp bê&#10;&#10;Mô tả được tạo tự động">
              <a:extLst>
                <a:ext uri="{FF2B5EF4-FFF2-40B4-BE49-F238E27FC236}">
                  <a16:creationId xmlns:a16="http://schemas.microsoft.com/office/drawing/2014/main" id="{57AC0C9E-8B41-86BA-9355-328FB61DD5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28056" y="1819729"/>
              <a:ext cx="6081725" cy="3557762"/>
            </a:xfrm>
            <a:prstGeom prst="rect">
              <a:avLst/>
            </a:prstGeom>
          </p:spPr>
        </p:pic>
      </p:grpSp>
      <p:sp>
        <p:nvSpPr>
          <p:cNvPr id="100" name="Hộp Văn bản 99">
            <a:extLst>
              <a:ext uri="{FF2B5EF4-FFF2-40B4-BE49-F238E27FC236}">
                <a16:creationId xmlns:a16="http://schemas.microsoft.com/office/drawing/2014/main" id="{66D8CD48-C2D0-8752-0EE2-B8DCD2FB0FB3}"/>
              </a:ext>
            </a:extLst>
          </p:cNvPr>
          <p:cNvSpPr txBox="1"/>
          <p:nvPr/>
        </p:nvSpPr>
        <p:spPr>
          <a:xfrm>
            <a:off x="5492754" y="193487"/>
            <a:ext cx="58922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8000" b="1" kern="0" spc="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  <a:sym typeface="Arial"/>
              </a:rPr>
              <a:t>Cùng</a:t>
            </a:r>
            <a:r>
              <a:rPr lang="en-US" sz="8000" b="1" kern="0" spc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  <a:sym typeface="Arial"/>
              </a:rPr>
              <a:t> </a:t>
            </a:r>
          </a:p>
          <a:p>
            <a:pPr algn="ctr" defTabSz="1219170">
              <a:buClr>
                <a:srgbClr val="000000"/>
              </a:buClr>
            </a:pPr>
            <a:r>
              <a:rPr lang="en-US" sz="8000" b="1" kern="0" spc="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  <a:sym typeface="Arial"/>
              </a:rPr>
              <a:t>Thảo</a:t>
            </a:r>
            <a:r>
              <a:rPr lang="en-US" sz="8000" b="1" kern="0" spc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  <a:sym typeface="Arial"/>
              </a:rPr>
              <a:t> </a:t>
            </a:r>
            <a:r>
              <a:rPr lang="en-US" sz="8000" b="1" kern="0" spc="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  <a:sym typeface="Arial"/>
              </a:rPr>
              <a:t>luận</a:t>
            </a:r>
            <a:endParaRPr lang="en-US" sz="8000" b="1" kern="0" spc="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13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AAB5E2A-0FC3-5066-5445-F1BA31C72566}"/>
              </a:ext>
            </a:extLst>
          </p:cNvPr>
          <p:cNvSpPr/>
          <p:nvPr/>
        </p:nvSpPr>
        <p:spPr>
          <a:xfrm>
            <a:off x="203200" y="189089"/>
            <a:ext cx="11785600" cy="6572955"/>
          </a:xfrm>
          <a:prstGeom prst="roundRect">
            <a:avLst>
              <a:gd name="adj" fmla="val 11615"/>
            </a:avLst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B43F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8362089-3884-41F8-995E-4C6431F32E21}"/>
              </a:ext>
            </a:extLst>
          </p:cNvPr>
          <p:cNvGrpSpPr/>
          <p:nvPr/>
        </p:nvGrpSpPr>
        <p:grpSpPr>
          <a:xfrm>
            <a:off x="5932523" y="333300"/>
            <a:ext cx="6124575" cy="5546948"/>
            <a:chOff x="6834011" y="1330036"/>
            <a:chExt cx="5255448" cy="5527964"/>
          </a:xfrm>
        </p:grpSpPr>
        <p:pic>
          <p:nvPicPr>
            <p:cNvPr id="5" name="Picture 4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B92F850F-6DA8-6B10-5370-41B826753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4011" y="1330036"/>
              <a:ext cx="5255448" cy="552796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A9607B7-9C5A-BE33-04C5-8F1939B0BBEF}"/>
                </a:ext>
              </a:extLst>
            </p:cNvPr>
            <p:cNvSpPr txBox="1"/>
            <p:nvPr/>
          </p:nvSpPr>
          <p:spPr>
            <a:xfrm>
              <a:off x="8111712" y="4323135"/>
              <a:ext cx="3977747" cy="2055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685800"/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bạn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khi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học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không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dàn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hàng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ngang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giữa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đường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như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vậy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rất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nguy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hiểm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</p:grpSp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B5EFA62D-C1B5-E849-97B2-0F832C7A22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4382" y="2285408"/>
            <a:ext cx="5870354" cy="2935177"/>
          </a:xfrm>
          <a:prstGeom prst="rect">
            <a:avLst/>
          </a:prstGeom>
        </p:spPr>
      </p:pic>
      <p:pic>
        <p:nvPicPr>
          <p:cNvPr id="6" name="1">
            <a:hlinkClick r:id="" action="ppaction://media"/>
            <a:extLst>
              <a:ext uri="{FF2B5EF4-FFF2-40B4-BE49-F238E27FC236}">
                <a16:creationId xmlns:a16="http://schemas.microsoft.com/office/drawing/2014/main" id="{99BAD296-61DF-A05A-6FFD-543B9B70660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901405" y="13172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01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9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AAB5E2A-0FC3-5066-5445-F1BA31C72566}"/>
              </a:ext>
            </a:extLst>
          </p:cNvPr>
          <p:cNvSpPr/>
          <p:nvPr/>
        </p:nvSpPr>
        <p:spPr>
          <a:xfrm>
            <a:off x="203200" y="189089"/>
            <a:ext cx="11785600" cy="6572955"/>
          </a:xfrm>
          <a:prstGeom prst="roundRect">
            <a:avLst>
              <a:gd name="adj" fmla="val 11615"/>
            </a:avLst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B43F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8362089-3884-41F8-995E-4C6431F32E21}"/>
              </a:ext>
            </a:extLst>
          </p:cNvPr>
          <p:cNvGrpSpPr/>
          <p:nvPr/>
        </p:nvGrpSpPr>
        <p:grpSpPr>
          <a:xfrm>
            <a:off x="6464596" y="386462"/>
            <a:ext cx="5390484" cy="5679777"/>
            <a:chOff x="6834011" y="1330036"/>
            <a:chExt cx="5255448" cy="5660339"/>
          </a:xfrm>
        </p:grpSpPr>
        <p:pic>
          <p:nvPicPr>
            <p:cNvPr id="5" name="Picture 4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B92F850F-6DA8-6B10-5370-41B826753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4011" y="1330036"/>
              <a:ext cx="5255448" cy="564408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A9607B7-9C5A-BE33-04C5-8F1939B0BBEF}"/>
                </a:ext>
              </a:extLst>
            </p:cNvPr>
            <p:cNvSpPr txBox="1"/>
            <p:nvPr/>
          </p:nvSpPr>
          <p:spPr>
            <a:xfrm>
              <a:off x="8055914" y="3953815"/>
              <a:ext cx="3978993" cy="3036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bạn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sang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đường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chú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ý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quan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sát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phương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tiện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giao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thông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trên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vạch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kẻ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đường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dành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cho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người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bộ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7" name="PixVerse_V5_Image_Text_360P_go">
            <a:hlinkClick r:id="" action="ppaction://media"/>
            <a:extLst>
              <a:ext uri="{FF2B5EF4-FFF2-40B4-BE49-F238E27FC236}">
                <a16:creationId xmlns:a16="http://schemas.microsoft.com/office/drawing/2014/main" id="{0407CE72-0747-6CE6-C984-67050A9E9D8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15013" y="1381642"/>
            <a:ext cx="5739219" cy="4160934"/>
          </a:xfrm>
          <a:prstGeom prst="rect">
            <a:avLst/>
          </a:prstGeom>
        </p:spPr>
      </p:pic>
      <p:pic>
        <p:nvPicPr>
          <p:cNvPr id="8" name="2">
            <a:hlinkClick r:id="" action="ppaction://media"/>
            <a:extLst>
              <a:ext uri="{FF2B5EF4-FFF2-40B4-BE49-F238E27FC236}">
                <a16:creationId xmlns:a16="http://schemas.microsoft.com/office/drawing/2014/main" id="{CD80AEC9-5F55-1703-0215-28AFE12107E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943935" y="50386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9971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6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AAB5E2A-0FC3-5066-5445-F1BA31C72566}"/>
              </a:ext>
            </a:extLst>
          </p:cNvPr>
          <p:cNvSpPr/>
          <p:nvPr/>
        </p:nvSpPr>
        <p:spPr>
          <a:xfrm>
            <a:off x="203200" y="189089"/>
            <a:ext cx="11785600" cy="6572955"/>
          </a:xfrm>
          <a:prstGeom prst="roundRect">
            <a:avLst>
              <a:gd name="adj" fmla="val 11615"/>
            </a:avLst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B43F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8362089-3884-41F8-995E-4C6431F32E21}"/>
              </a:ext>
            </a:extLst>
          </p:cNvPr>
          <p:cNvGrpSpPr/>
          <p:nvPr/>
        </p:nvGrpSpPr>
        <p:grpSpPr>
          <a:xfrm>
            <a:off x="6103088" y="301402"/>
            <a:ext cx="5411972" cy="5546948"/>
            <a:chOff x="6834011" y="1330036"/>
            <a:chExt cx="5255448" cy="5527964"/>
          </a:xfrm>
        </p:grpSpPr>
        <p:pic>
          <p:nvPicPr>
            <p:cNvPr id="5" name="Picture 4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B92F850F-6DA8-6B10-5370-41B826753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4011" y="1330036"/>
              <a:ext cx="5255448" cy="552796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A9607B7-9C5A-BE33-04C5-8F1939B0BBEF}"/>
                </a:ext>
              </a:extLst>
            </p:cNvPr>
            <p:cNvSpPr txBox="1"/>
            <p:nvPr/>
          </p:nvSpPr>
          <p:spPr>
            <a:xfrm>
              <a:off x="8183645" y="3943218"/>
              <a:ext cx="3840427" cy="2545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bạn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học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không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lội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qua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suối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khi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nước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chảy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xiết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mặc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áo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phao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đảm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bảo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an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toàn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</p:grpSp>
      <p:pic>
        <p:nvPicPr>
          <p:cNvPr id="4" name="PixVerse_V5_Image_Text_360P_go (1)">
            <a:hlinkClick r:id="" action="ppaction://media"/>
            <a:extLst>
              <a:ext uri="{FF2B5EF4-FFF2-40B4-BE49-F238E27FC236}">
                <a16:creationId xmlns:a16="http://schemas.microsoft.com/office/drawing/2014/main" id="{FD5652ED-A971-40F3-8560-7FE1E1D7FA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6521" y="2083389"/>
            <a:ext cx="5508846" cy="2754423"/>
          </a:xfrm>
          <a:prstGeom prst="rect">
            <a:avLst/>
          </a:prstGeom>
        </p:spPr>
      </p:pic>
      <p:pic>
        <p:nvPicPr>
          <p:cNvPr id="8" name="3">
            <a:hlinkClick r:id="" action="ppaction://media"/>
            <a:extLst>
              <a:ext uri="{FF2B5EF4-FFF2-40B4-BE49-F238E27FC236}">
                <a16:creationId xmlns:a16="http://schemas.microsoft.com/office/drawing/2014/main" id="{FFE98282-02D1-FB0F-EB8D-AE6E504EB9B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31284" y="24868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1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5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t="-9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D4B173AA-6B93-456A-A253-D32C5AB13F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508" b="6171"/>
          <a:stretch/>
        </p:blipFill>
        <p:spPr>
          <a:xfrm>
            <a:off x="1" y="3080228"/>
            <a:ext cx="12464524" cy="4155240"/>
          </a:xfrm>
          <a:prstGeom prst="rect">
            <a:avLst/>
          </a:prstGeom>
        </p:spPr>
      </p:pic>
      <p:pic>
        <p:nvPicPr>
          <p:cNvPr id="8" name="Picture 7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05FAD4B-CD07-4326-BA60-08B0A31242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2" b="62364"/>
          <a:stretch/>
        </p:blipFill>
        <p:spPr>
          <a:xfrm>
            <a:off x="17762" y="0"/>
            <a:ext cx="12464524" cy="3302000"/>
          </a:xfrm>
          <a:prstGeom prst="rect">
            <a:avLst/>
          </a:prstGeom>
        </p:spPr>
      </p:pic>
      <p:pic>
        <p:nvPicPr>
          <p:cNvPr id="4" name="Picture 3" descr="A neon colored word on a black background&#10;&#10;AI-generated content may be incorrect.">
            <a:extLst>
              <a:ext uri="{FF2B5EF4-FFF2-40B4-BE49-F238E27FC236}">
                <a16:creationId xmlns:a16="http://schemas.microsoft.com/office/drawing/2014/main" id="{5534F17F-2301-4943-F226-71AAC32954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968" y="831222"/>
            <a:ext cx="9876258" cy="335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9226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998FB-CFB4-85BD-C9F6-196EAE569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>
            <a:extLst>
              <a:ext uri="{FF2B5EF4-FFF2-40B4-BE49-F238E27FC236}">
                <a16:creationId xmlns:a16="http://schemas.microsoft.com/office/drawing/2014/main" id="{F84FBAFA-A065-C0B1-0859-3A3C7C94C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8879" b="36793"/>
          <a:stretch/>
        </p:blipFill>
        <p:spPr>
          <a:xfrm>
            <a:off x="-320189" y="-208280"/>
            <a:ext cx="13090765" cy="7112000"/>
          </a:xfrm>
          <a:prstGeom prst="rect">
            <a:avLst/>
          </a:prstGeom>
        </p:spPr>
      </p:pic>
      <p:grpSp>
        <p:nvGrpSpPr>
          <p:cNvPr id="44" name="Group 1">
            <a:extLst>
              <a:ext uri="{FF2B5EF4-FFF2-40B4-BE49-F238E27FC236}">
                <a16:creationId xmlns:a16="http://schemas.microsoft.com/office/drawing/2014/main" id="{7FBA2F7D-7324-D2DC-529A-8FC5CAE32B00}"/>
              </a:ext>
            </a:extLst>
          </p:cNvPr>
          <p:cNvGrpSpPr/>
          <p:nvPr/>
        </p:nvGrpSpPr>
        <p:grpSpPr>
          <a:xfrm>
            <a:off x="647700" y="246904"/>
            <a:ext cx="11449050" cy="1372347"/>
            <a:chOff x="749560" y="268285"/>
            <a:chExt cx="9282562" cy="1372347"/>
          </a:xfrm>
        </p:grpSpPr>
        <p:sp>
          <p:nvSpPr>
            <p:cNvPr id="45" name="Rectangle: Rounded Corners 9">
              <a:extLst>
                <a:ext uri="{FF2B5EF4-FFF2-40B4-BE49-F238E27FC236}">
                  <a16:creationId xmlns:a16="http://schemas.microsoft.com/office/drawing/2014/main" id="{F64ABA03-067D-86D5-4ABE-674CC74E5DF9}"/>
                </a:ext>
              </a:extLst>
            </p:cNvPr>
            <p:cNvSpPr/>
            <p:nvPr/>
          </p:nvSpPr>
          <p:spPr>
            <a:xfrm>
              <a:off x="749560" y="326570"/>
              <a:ext cx="9282562" cy="1314062"/>
            </a:xfrm>
            <a:custGeom>
              <a:avLst/>
              <a:gdLst>
                <a:gd name="connsiteX0" fmla="*/ 0 w 9282562"/>
                <a:gd name="connsiteY0" fmla="*/ 318818 h 1314062"/>
                <a:gd name="connsiteX1" fmla="*/ 318818 w 9282562"/>
                <a:gd name="connsiteY1" fmla="*/ 0 h 1314062"/>
                <a:gd name="connsiteX2" fmla="*/ 8963744 w 9282562"/>
                <a:gd name="connsiteY2" fmla="*/ 0 h 1314062"/>
                <a:gd name="connsiteX3" fmla="*/ 9282562 w 9282562"/>
                <a:gd name="connsiteY3" fmla="*/ 318818 h 1314062"/>
                <a:gd name="connsiteX4" fmla="*/ 9282562 w 9282562"/>
                <a:gd name="connsiteY4" fmla="*/ 995244 h 1314062"/>
                <a:gd name="connsiteX5" fmla="*/ 8963744 w 9282562"/>
                <a:gd name="connsiteY5" fmla="*/ 1314062 h 1314062"/>
                <a:gd name="connsiteX6" fmla="*/ 318818 w 9282562"/>
                <a:gd name="connsiteY6" fmla="*/ 1314062 h 1314062"/>
                <a:gd name="connsiteX7" fmla="*/ 0 w 9282562"/>
                <a:gd name="connsiteY7" fmla="*/ 995244 h 1314062"/>
                <a:gd name="connsiteX8" fmla="*/ 0 w 9282562"/>
                <a:gd name="connsiteY8" fmla="*/ 318818 h 131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82562" h="1314062" fill="none" extrusionOk="0">
                  <a:moveTo>
                    <a:pt x="0" y="318818"/>
                  </a:moveTo>
                  <a:cubicBezTo>
                    <a:pt x="-23471" y="131497"/>
                    <a:pt x="134393" y="11589"/>
                    <a:pt x="318818" y="0"/>
                  </a:cubicBezTo>
                  <a:cubicBezTo>
                    <a:pt x="4353290" y="-100961"/>
                    <a:pt x="6999285" y="-37400"/>
                    <a:pt x="8963744" y="0"/>
                  </a:cubicBezTo>
                  <a:cubicBezTo>
                    <a:pt x="9140794" y="-27414"/>
                    <a:pt x="9299083" y="119338"/>
                    <a:pt x="9282562" y="318818"/>
                  </a:cubicBezTo>
                  <a:cubicBezTo>
                    <a:pt x="9332280" y="501275"/>
                    <a:pt x="9289025" y="786156"/>
                    <a:pt x="9282562" y="995244"/>
                  </a:cubicBezTo>
                  <a:cubicBezTo>
                    <a:pt x="9262682" y="1168100"/>
                    <a:pt x="9146373" y="1334603"/>
                    <a:pt x="8963744" y="1314062"/>
                  </a:cubicBezTo>
                  <a:cubicBezTo>
                    <a:pt x="6126772" y="1173019"/>
                    <a:pt x="3568325" y="1158719"/>
                    <a:pt x="318818" y="1314062"/>
                  </a:cubicBezTo>
                  <a:cubicBezTo>
                    <a:pt x="164660" y="1308651"/>
                    <a:pt x="-34897" y="1174344"/>
                    <a:pt x="0" y="995244"/>
                  </a:cubicBezTo>
                  <a:cubicBezTo>
                    <a:pt x="41016" y="900172"/>
                    <a:pt x="24570" y="445026"/>
                    <a:pt x="0" y="318818"/>
                  </a:cubicBezTo>
                  <a:close/>
                </a:path>
                <a:path w="9282562" h="1314062" stroke="0" extrusionOk="0">
                  <a:moveTo>
                    <a:pt x="0" y="318818"/>
                  </a:moveTo>
                  <a:cubicBezTo>
                    <a:pt x="32451" y="130697"/>
                    <a:pt x="154581" y="-9912"/>
                    <a:pt x="318818" y="0"/>
                  </a:cubicBezTo>
                  <a:cubicBezTo>
                    <a:pt x="1612253" y="-89813"/>
                    <a:pt x="5486766" y="-8887"/>
                    <a:pt x="8963744" y="0"/>
                  </a:cubicBezTo>
                  <a:cubicBezTo>
                    <a:pt x="9138899" y="-2059"/>
                    <a:pt x="9265079" y="123890"/>
                    <a:pt x="9282562" y="318818"/>
                  </a:cubicBezTo>
                  <a:cubicBezTo>
                    <a:pt x="9312633" y="472004"/>
                    <a:pt x="9235022" y="742986"/>
                    <a:pt x="9282562" y="995244"/>
                  </a:cubicBezTo>
                  <a:cubicBezTo>
                    <a:pt x="9310398" y="1172028"/>
                    <a:pt x="9138272" y="1310809"/>
                    <a:pt x="8963744" y="1314062"/>
                  </a:cubicBezTo>
                  <a:cubicBezTo>
                    <a:pt x="5102090" y="1189540"/>
                    <a:pt x="1790447" y="1157989"/>
                    <a:pt x="318818" y="1314062"/>
                  </a:cubicBezTo>
                  <a:cubicBezTo>
                    <a:pt x="168657" y="1296968"/>
                    <a:pt x="3650" y="1176928"/>
                    <a:pt x="0" y="995244"/>
                  </a:cubicBezTo>
                  <a:cubicBezTo>
                    <a:pt x="1066" y="892778"/>
                    <a:pt x="-54343" y="442264"/>
                    <a:pt x="0" y="318818"/>
                  </a:cubicBezTo>
                  <a:close/>
                </a:path>
              </a:pathLst>
            </a:custGeom>
            <a:solidFill>
              <a:schemeClr val="bg1">
                <a:alpha val="87000"/>
              </a:schemeClr>
            </a:solidFill>
            <a:ln w="38100">
              <a:solidFill>
                <a:schemeClr val="tx1"/>
              </a:solidFill>
              <a:prstDash val="lgDash"/>
              <a:extLst>
                <a:ext uri="{C807C97D-BFC1-408E-A445-0C87EB9F89A2}">
                  <ask:lineSketchStyleProps xmlns:ask="http://schemas.microsoft.com/office/drawing/2018/sketchyshapes" sd="1901397401">
                    <a:prstGeom prst="roundRect">
                      <a:avLst>
                        <a:gd name="adj" fmla="val 24262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</p:txBody>
        </p:sp>
        <p:sp>
          <p:nvSpPr>
            <p:cNvPr id="46" name="TextBox 15">
              <a:extLst>
                <a:ext uri="{FF2B5EF4-FFF2-40B4-BE49-F238E27FC236}">
                  <a16:creationId xmlns:a16="http://schemas.microsoft.com/office/drawing/2014/main" id="{8699DB77-F5C1-5132-46F6-E3C4197057F3}"/>
                </a:ext>
              </a:extLst>
            </p:cNvPr>
            <p:cNvSpPr txBox="1"/>
            <p:nvPr/>
          </p:nvSpPr>
          <p:spPr>
            <a:xfrm>
              <a:off x="1536128" y="268285"/>
              <a:ext cx="7988439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Quan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sát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và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nêu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các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tình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huống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nguy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hiểm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có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thể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xảy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ra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trong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mỗi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hình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dưới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đây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.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pic>
        <p:nvPicPr>
          <p:cNvPr id="47" name="Picture 13">
            <a:extLst>
              <a:ext uri="{FF2B5EF4-FFF2-40B4-BE49-F238E27FC236}">
                <a16:creationId xmlns:a16="http://schemas.microsoft.com/office/drawing/2014/main" id="{BA6E6660-3230-2701-3966-238122EFE3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7284"/>
            <a:ext cx="1530220" cy="15302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FA7FC21-9298-B8A2-9FCD-5EDA7A559E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399" y="1716604"/>
            <a:ext cx="6505575" cy="2276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14203E-23D4-6DC7-E219-921037C33A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0369" y="1991390"/>
            <a:ext cx="4743450" cy="1790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8FAF02-8F74-D919-B3B6-8E37A0269C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0859" y="4093536"/>
            <a:ext cx="4344158" cy="276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9048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78440-34B0-583F-EADD-6B2837161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0">
            <a:hlinkClick r:id="" action="ppaction://media"/>
            <a:extLst>
              <a:ext uri="{FF2B5EF4-FFF2-40B4-BE49-F238E27FC236}">
                <a16:creationId xmlns:a16="http://schemas.microsoft.com/office/drawing/2014/main" id="{FEF23804-602E-EB5F-092E-D844D1A7F16B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79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278" cy="6858001"/>
          </a:xfrm>
        </p:spPr>
      </p:pic>
    </p:spTree>
    <p:extLst>
      <p:ext uri="{BB962C8B-B14F-4D97-AF65-F5344CB8AC3E}">
        <p14:creationId xmlns:p14="http://schemas.microsoft.com/office/powerpoint/2010/main" val="41761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0E3A7-EBA1-1004-09A8-8C0743264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>
            <a:extLst>
              <a:ext uri="{FF2B5EF4-FFF2-40B4-BE49-F238E27FC236}">
                <a16:creationId xmlns:a16="http://schemas.microsoft.com/office/drawing/2014/main" id="{7FD2B030-93C8-57DD-B52E-C4FD910AAC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8879" b="36793"/>
          <a:stretch/>
        </p:blipFill>
        <p:spPr>
          <a:xfrm>
            <a:off x="-320189" y="-208280"/>
            <a:ext cx="13090765" cy="7112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E1D5478-A1F1-17DD-38DD-F7AC3871DE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7" y="647699"/>
            <a:ext cx="6405563" cy="2562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2396A1-9FF4-4209-DB8B-4DE2A606FD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1787" y="1729004"/>
            <a:ext cx="5145554" cy="32049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091E1A-0705-7ACB-D712-3F926E84E219}"/>
              </a:ext>
            </a:extLst>
          </p:cNvPr>
          <p:cNvSpPr/>
          <p:nvPr/>
        </p:nvSpPr>
        <p:spPr>
          <a:xfrm>
            <a:off x="254361" y="3486149"/>
            <a:ext cx="5574939" cy="1571625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Hai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bạn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không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mặc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áo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phao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và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đùa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nghịch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khi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đi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thuyền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rất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nguy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hiểm</a:t>
            </a: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EAC84BF-CBE1-E52F-94D3-854B867F7A86}"/>
              </a:ext>
            </a:extLst>
          </p:cNvPr>
          <p:cNvSpPr/>
          <p:nvPr/>
        </p:nvSpPr>
        <p:spPr>
          <a:xfrm>
            <a:off x="6617061" y="5048250"/>
            <a:ext cx="5574939" cy="1571625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Chiếc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xe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máy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chở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bạn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nhỏ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không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đội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mũ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bảo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hiểm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và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vượt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đèn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đỏ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rất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dễ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gây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 tai </a:t>
            </a:r>
            <a:r>
              <a:rPr kumimoji="0" lang="en-US" sz="3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nạn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79510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/>
          </p:cNvPicPr>
          <p:nvPr/>
        </p:nvPicPr>
        <p:blipFill rotWithShape="1"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8879" b="36793"/>
          <a:stretch/>
        </p:blipFill>
        <p:spPr>
          <a:xfrm>
            <a:off x="-320189" y="-208280"/>
            <a:ext cx="13090765" cy="711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186CBD7-68D4-64C2-034E-829043DAA0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396" y="824355"/>
            <a:ext cx="5197816" cy="33004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E457CE-6B21-6B2D-9968-5801B38C95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2015" y="673394"/>
            <a:ext cx="4512585" cy="3419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DBAF23D-7F07-C8E1-B7BD-B88BD66334D1}"/>
              </a:ext>
            </a:extLst>
          </p:cNvPr>
          <p:cNvSpPr/>
          <p:nvPr/>
        </p:nvSpPr>
        <p:spPr>
          <a:xfrm>
            <a:off x="669695" y="4248593"/>
            <a:ext cx="5574939" cy="1247776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buClr>
                <a:srgbClr val="000000"/>
              </a:buClr>
            </a:pP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Hai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bạn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nhỏ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đã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sang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đường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khi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đèn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đỏ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,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dễ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bị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xe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đâm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97A6723-CF2A-EA1F-FC5E-642E615F68F9}"/>
              </a:ext>
            </a:extLst>
          </p:cNvPr>
          <p:cNvSpPr/>
          <p:nvPr/>
        </p:nvSpPr>
        <p:spPr>
          <a:xfrm>
            <a:off x="6416084" y="4334317"/>
            <a:ext cx="5648325" cy="1247776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Hai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bạn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nhỏ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sang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đường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không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đúng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vạch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kẻ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đường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và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không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chú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ý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phương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tiện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giao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thông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rất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nguy</a:t>
            </a:r>
            <a:r>
              <a:rPr lang="en-US" sz="2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hiểm</a:t>
            </a:r>
            <a:endParaRPr lang="en-US" sz="26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696373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/>
          </p:cNvPicPr>
          <p:nvPr/>
        </p:nvPicPr>
        <p:blipFill rotWithShape="1"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8879" b="36793"/>
          <a:stretch/>
        </p:blipFill>
        <p:spPr>
          <a:xfrm>
            <a:off x="-320189" y="-208280"/>
            <a:ext cx="13090765" cy="7112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74C211D-EE83-CD0C-0B77-62CFA9E69E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7" y="647699"/>
            <a:ext cx="6405563" cy="2562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B84FE1-3DE1-ACB5-3880-7D1B4DD2D6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1787" y="1729004"/>
            <a:ext cx="5145554" cy="32049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E2779EE-9966-A35D-801C-90D326DD0D75}"/>
              </a:ext>
            </a:extLst>
          </p:cNvPr>
          <p:cNvSpPr/>
          <p:nvPr/>
        </p:nvSpPr>
        <p:spPr>
          <a:xfrm>
            <a:off x="254361" y="3486149"/>
            <a:ext cx="5574939" cy="1571625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buClr>
                <a:srgbClr val="000000"/>
              </a:buClr>
            </a:pP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Hai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bạn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không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mặc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áo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phao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và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đùa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nghịch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khi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đi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thuyền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rất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nguy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hiểm</a:t>
            </a:r>
            <a:r>
              <a:rPr lang="en-US" sz="34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ACEC379-96DC-5419-5A4D-B01229E26469}"/>
              </a:ext>
            </a:extLst>
          </p:cNvPr>
          <p:cNvSpPr/>
          <p:nvPr/>
        </p:nvSpPr>
        <p:spPr>
          <a:xfrm>
            <a:off x="6617061" y="5048250"/>
            <a:ext cx="5574939" cy="1571625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buClr>
                <a:srgbClr val="000000"/>
              </a:buClr>
            </a:pP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Chiếc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xe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máy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chở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bạn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nhỏ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không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đội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mũ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bảo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hiểm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và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vượt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đèn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đỏ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rất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dễ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gây</a:t>
            </a:r>
            <a:r>
              <a:rPr lang="en-US" sz="3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 tai </a:t>
            </a:r>
            <a:r>
              <a:rPr lang="en-US" sz="3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nạn</a:t>
            </a:r>
            <a:endParaRPr lang="en-US" sz="30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25965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Nhóm 1">
            <a:extLst>
              <a:ext uri="{FF2B5EF4-FFF2-40B4-BE49-F238E27FC236}">
                <a16:creationId xmlns:a16="http://schemas.microsoft.com/office/drawing/2014/main" id="{9EEF3969-C108-1AE3-FAD9-6FB4560F823A}"/>
              </a:ext>
            </a:extLst>
          </p:cNvPr>
          <p:cNvGrpSpPr/>
          <p:nvPr/>
        </p:nvGrpSpPr>
        <p:grpSpPr>
          <a:xfrm>
            <a:off x="-676275" y="-185889"/>
            <a:ext cx="11696700" cy="3556409"/>
            <a:chOff x="2994661" y="1071108"/>
            <a:chExt cx="3483868" cy="2263187"/>
          </a:xfrm>
        </p:grpSpPr>
        <p:pic>
          <p:nvPicPr>
            <p:cNvPr id="3" name="Hình ảnh 2" descr="Ảnh có chứa quảng trường&#10;&#10;Mô tả được tạo tự động">
              <a:extLst>
                <a:ext uri="{FF2B5EF4-FFF2-40B4-BE49-F238E27FC236}">
                  <a16:creationId xmlns:a16="http://schemas.microsoft.com/office/drawing/2014/main" id="{F82A1DC7-C12F-07E8-D267-E4DE85C16F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4596" t="54852" r="9256" b="14950"/>
            <a:stretch/>
          </p:blipFill>
          <p:spPr>
            <a:xfrm>
              <a:off x="2994661" y="1071108"/>
              <a:ext cx="3483868" cy="2263187"/>
            </a:xfrm>
            <a:prstGeom prst="ellipse">
              <a:avLst/>
            </a:prstGeom>
          </p:spPr>
        </p:pic>
        <p:sp>
          <p:nvSpPr>
            <p:cNvPr id="4" name="Hộp Văn bản 3">
              <a:extLst>
                <a:ext uri="{FF2B5EF4-FFF2-40B4-BE49-F238E27FC236}">
                  <a16:creationId xmlns:a16="http://schemas.microsoft.com/office/drawing/2014/main" id="{03F46328-2FD8-D6CF-0BF0-0746E9D2BAC4}"/>
                </a:ext>
              </a:extLst>
            </p:cNvPr>
            <p:cNvSpPr txBox="1"/>
            <p:nvPr/>
          </p:nvSpPr>
          <p:spPr>
            <a:xfrm>
              <a:off x="3614321" y="1548817"/>
              <a:ext cx="2607227" cy="1592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Khi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tham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gia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giao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thông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hay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đi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trên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đường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phải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thực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hiện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đúng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quy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định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tín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hiệu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đèn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vạch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kẻ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đường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dành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cho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người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đi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bộ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để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đảm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bảo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an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toàn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cho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mình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và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người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xung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300" b="1" kern="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quanh</a:t>
              </a:r>
              <a:r>
                <a:rPr lang="en-US" sz="3300" b="1" kern="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466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/>
          </p:cNvPicPr>
          <p:nvPr/>
        </p:nvPicPr>
        <p:blipFill rotWithShape="1"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8879" b="36793"/>
          <a:stretch/>
        </p:blipFill>
        <p:spPr>
          <a:xfrm>
            <a:off x="-320189" y="-208280"/>
            <a:ext cx="13090765" cy="7112000"/>
          </a:xfrm>
          <a:prstGeom prst="rect">
            <a:avLst/>
          </a:prstGeom>
        </p:spPr>
      </p:pic>
      <p:grpSp>
        <p:nvGrpSpPr>
          <p:cNvPr id="44" name="Group 1">
            <a:extLst>
              <a:ext uri="{FF2B5EF4-FFF2-40B4-BE49-F238E27FC236}">
                <a16:creationId xmlns:a16="http://schemas.microsoft.com/office/drawing/2014/main" id="{4679796F-0794-91B5-2061-6888E3841DF7}"/>
              </a:ext>
            </a:extLst>
          </p:cNvPr>
          <p:cNvGrpSpPr/>
          <p:nvPr/>
        </p:nvGrpSpPr>
        <p:grpSpPr>
          <a:xfrm>
            <a:off x="647700" y="183108"/>
            <a:ext cx="11449050" cy="1436143"/>
            <a:chOff x="749560" y="204489"/>
            <a:chExt cx="9282562" cy="1436143"/>
          </a:xfrm>
        </p:grpSpPr>
        <p:sp>
          <p:nvSpPr>
            <p:cNvPr id="45" name="Rectangle: Rounded Corners 9">
              <a:extLst>
                <a:ext uri="{FF2B5EF4-FFF2-40B4-BE49-F238E27FC236}">
                  <a16:creationId xmlns:a16="http://schemas.microsoft.com/office/drawing/2014/main" id="{E0294BEE-5B4F-1C7E-340B-C94A2541FD90}"/>
                </a:ext>
              </a:extLst>
            </p:cNvPr>
            <p:cNvSpPr/>
            <p:nvPr/>
          </p:nvSpPr>
          <p:spPr>
            <a:xfrm>
              <a:off x="749560" y="326570"/>
              <a:ext cx="9282562" cy="1314062"/>
            </a:xfrm>
            <a:custGeom>
              <a:avLst/>
              <a:gdLst>
                <a:gd name="connsiteX0" fmla="*/ 0 w 9282562"/>
                <a:gd name="connsiteY0" fmla="*/ 318818 h 1314062"/>
                <a:gd name="connsiteX1" fmla="*/ 318818 w 9282562"/>
                <a:gd name="connsiteY1" fmla="*/ 0 h 1314062"/>
                <a:gd name="connsiteX2" fmla="*/ 8963744 w 9282562"/>
                <a:gd name="connsiteY2" fmla="*/ 0 h 1314062"/>
                <a:gd name="connsiteX3" fmla="*/ 9282562 w 9282562"/>
                <a:gd name="connsiteY3" fmla="*/ 318818 h 1314062"/>
                <a:gd name="connsiteX4" fmla="*/ 9282562 w 9282562"/>
                <a:gd name="connsiteY4" fmla="*/ 995244 h 1314062"/>
                <a:gd name="connsiteX5" fmla="*/ 8963744 w 9282562"/>
                <a:gd name="connsiteY5" fmla="*/ 1314062 h 1314062"/>
                <a:gd name="connsiteX6" fmla="*/ 318818 w 9282562"/>
                <a:gd name="connsiteY6" fmla="*/ 1314062 h 1314062"/>
                <a:gd name="connsiteX7" fmla="*/ 0 w 9282562"/>
                <a:gd name="connsiteY7" fmla="*/ 995244 h 1314062"/>
                <a:gd name="connsiteX8" fmla="*/ 0 w 9282562"/>
                <a:gd name="connsiteY8" fmla="*/ 318818 h 131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82562" h="1314062" fill="none" extrusionOk="0">
                  <a:moveTo>
                    <a:pt x="0" y="318818"/>
                  </a:moveTo>
                  <a:cubicBezTo>
                    <a:pt x="-23471" y="131497"/>
                    <a:pt x="134393" y="11589"/>
                    <a:pt x="318818" y="0"/>
                  </a:cubicBezTo>
                  <a:cubicBezTo>
                    <a:pt x="4353290" y="-100961"/>
                    <a:pt x="6999285" y="-37400"/>
                    <a:pt x="8963744" y="0"/>
                  </a:cubicBezTo>
                  <a:cubicBezTo>
                    <a:pt x="9140794" y="-27414"/>
                    <a:pt x="9299083" y="119338"/>
                    <a:pt x="9282562" y="318818"/>
                  </a:cubicBezTo>
                  <a:cubicBezTo>
                    <a:pt x="9332280" y="501275"/>
                    <a:pt x="9289025" y="786156"/>
                    <a:pt x="9282562" y="995244"/>
                  </a:cubicBezTo>
                  <a:cubicBezTo>
                    <a:pt x="9262682" y="1168100"/>
                    <a:pt x="9146373" y="1334603"/>
                    <a:pt x="8963744" y="1314062"/>
                  </a:cubicBezTo>
                  <a:cubicBezTo>
                    <a:pt x="6126772" y="1173019"/>
                    <a:pt x="3568325" y="1158719"/>
                    <a:pt x="318818" y="1314062"/>
                  </a:cubicBezTo>
                  <a:cubicBezTo>
                    <a:pt x="164660" y="1308651"/>
                    <a:pt x="-34897" y="1174344"/>
                    <a:pt x="0" y="995244"/>
                  </a:cubicBezTo>
                  <a:cubicBezTo>
                    <a:pt x="41016" y="900172"/>
                    <a:pt x="24570" y="445026"/>
                    <a:pt x="0" y="318818"/>
                  </a:cubicBezTo>
                  <a:close/>
                </a:path>
                <a:path w="9282562" h="1314062" stroke="0" extrusionOk="0">
                  <a:moveTo>
                    <a:pt x="0" y="318818"/>
                  </a:moveTo>
                  <a:cubicBezTo>
                    <a:pt x="32451" y="130697"/>
                    <a:pt x="154581" y="-9912"/>
                    <a:pt x="318818" y="0"/>
                  </a:cubicBezTo>
                  <a:cubicBezTo>
                    <a:pt x="1612253" y="-89813"/>
                    <a:pt x="5486766" y="-8887"/>
                    <a:pt x="8963744" y="0"/>
                  </a:cubicBezTo>
                  <a:cubicBezTo>
                    <a:pt x="9138899" y="-2059"/>
                    <a:pt x="9265079" y="123890"/>
                    <a:pt x="9282562" y="318818"/>
                  </a:cubicBezTo>
                  <a:cubicBezTo>
                    <a:pt x="9312633" y="472004"/>
                    <a:pt x="9235022" y="742986"/>
                    <a:pt x="9282562" y="995244"/>
                  </a:cubicBezTo>
                  <a:cubicBezTo>
                    <a:pt x="9310398" y="1172028"/>
                    <a:pt x="9138272" y="1310809"/>
                    <a:pt x="8963744" y="1314062"/>
                  </a:cubicBezTo>
                  <a:cubicBezTo>
                    <a:pt x="5102090" y="1189540"/>
                    <a:pt x="1790447" y="1157989"/>
                    <a:pt x="318818" y="1314062"/>
                  </a:cubicBezTo>
                  <a:cubicBezTo>
                    <a:pt x="168657" y="1296968"/>
                    <a:pt x="3650" y="1176928"/>
                    <a:pt x="0" y="995244"/>
                  </a:cubicBezTo>
                  <a:cubicBezTo>
                    <a:pt x="1066" y="892778"/>
                    <a:pt x="-54343" y="442264"/>
                    <a:pt x="0" y="318818"/>
                  </a:cubicBezTo>
                  <a:close/>
                </a:path>
              </a:pathLst>
            </a:custGeom>
            <a:solidFill>
              <a:schemeClr val="bg1">
                <a:alpha val="87000"/>
              </a:schemeClr>
            </a:solidFill>
            <a:ln w="38100">
              <a:solidFill>
                <a:schemeClr val="tx1"/>
              </a:solidFill>
              <a:prstDash val="lgDash"/>
              <a:extLst>
                <a:ext uri="{C807C97D-BFC1-408E-A445-0C87EB9F89A2}">
                  <ask:lineSketchStyleProps xmlns:ask="http://schemas.microsoft.com/office/drawing/2018/sketchyshapes" sd="1901397401">
                    <a:prstGeom prst="roundRect">
                      <a:avLst>
                        <a:gd name="adj" fmla="val 24262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  <a:sym typeface="Arial"/>
              </a:endParaRPr>
            </a:p>
          </p:txBody>
        </p:sp>
        <p:sp>
          <p:nvSpPr>
            <p:cNvPr id="46" name="TextBox 15">
              <a:extLst>
                <a:ext uri="{FF2B5EF4-FFF2-40B4-BE49-F238E27FC236}">
                  <a16:creationId xmlns:a16="http://schemas.microsoft.com/office/drawing/2014/main" id="{1CDBEF90-CE8A-152E-A4C5-50FF51A2876A}"/>
                </a:ext>
              </a:extLst>
            </p:cNvPr>
            <p:cNvSpPr txBox="1"/>
            <p:nvPr/>
          </p:nvSpPr>
          <p:spPr>
            <a:xfrm>
              <a:off x="1518886" y="204489"/>
              <a:ext cx="7988439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Nói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tên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và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ý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nghĩa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của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đèn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hiệu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,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biển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báo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sau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.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Em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phải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làm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gì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khi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gặp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các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biển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báo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F0F0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đó</a:t>
              </a:r>
              <a:r>
                <a:rPr lang="en-US" sz="4000" b="1" dirty="0">
                  <a:solidFill>
                    <a:srgbClr val="0F0F0F"/>
                  </a:solidFill>
                  <a:latin typeface="Calibri"/>
                  <a:cs typeface="Arial"/>
                  <a:sym typeface="Arial"/>
                </a:rPr>
                <a:t>?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47" name="Picture 13">
            <a:extLst>
              <a:ext uri="{FF2B5EF4-FFF2-40B4-BE49-F238E27FC236}">
                <a16:creationId xmlns:a16="http://schemas.microsoft.com/office/drawing/2014/main" id="{874D9BD3-9331-039D-B01C-5874383B2D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7284"/>
            <a:ext cx="1530220" cy="15302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517BE0B-3004-2D7A-CFC7-471A9355AB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5562" y="1785937"/>
            <a:ext cx="7919064" cy="384333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308743-B9F5-AECD-CA1D-F2591AFB58C0}"/>
              </a:ext>
            </a:extLst>
          </p:cNvPr>
          <p:cNvSpPr/>
          <p:nvPr/>
        </p:nvSpPr>
        <p:spPr>
          <a:xfrm>
            <a:off x="3283311" y="5429250"/>
            <a:ext cx="1936389" cy="733426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buClr>
                <a:srgbClr val="000000"/>
              </a:buClr>
            </a:pPr>
            <a:r>
              <a:rPr lang="en-US" sz="3400" kern="0" dirty="0" err="1">
                <a:solidFill>
                  <a:srgbClr val="000000"/>
                </a:solidFill>
                <a:latin typeface="Calibri"/>
                <a:sym typeface="Arial"/>
              </a:rPr>
              <a:t>Đèn</a:t>
            </a:r>
            <a:r>
              <a:rPr lang="en-US" sz="3400" kern="0" dirty="0">
                <a:solidFill>
                  <a:srgbClr val="000000"/>
                </a:solidFill>
                <a:latin typeface="Calibri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libri"/>
                <a:sym typeface="Arial"/>
              </a:rPr>
              <a:t>xanh</a:t>
            </a:r>
            <a:endParaRPr lang="en-US" sz="3400" kern="0" dirty="0">
              <a:solidFill>
                <a:srgbClr val="000000"/>
              </a:solidFill>
              <a:latin typeface="Calibri"/>
              <a:sym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F381D2D-C562-AE5A-1657-9427144E01F1}"/>
              </a:ext>
            </a:extLst>
          </p:cNvPr>
          <p:cNvSpPr/>
          <p:nvPr/>
        </p:nvSpPr>
        <p:spPr>
          <a:xfrm>
            <a:off x="5912211" y="5476875"/>
            <a:ext cx="1936389" cy="733426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400" kern="0" dirty="0" err="1">
                <a:solidFill>
                  <a:srgbClr val="000000"/>
                </a:solidFill>
                <a:latin typeface="Calibri"/>
                <a:sym typeface="Arial"/>
              </a:rPr>
              <a:t>Đèn</a:t>
            </a:r>
            <a:r>
              <a:rPr lang="en-US" sz="3400" kern="0" dirty="0">
                <a:solidFill>
                  <a:srgbClr val="000000"/>
                </a:solidFill>
                <a:latin typeface="Calibri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libri"/>
                <a:sym typeface="Arial"/>
              </a:rPr>
              <a:t>vàng</a:t>
            </a:r>
            <a:endParaRPr lang="en-US" sz="3400" kern="0" dirty="0">
              <a:solidFill>
                <a:srgbClr val="000000"/>
              </a:solidFill>
              <a:latin typeface="Calibri"/>
              <a:sym typeface="Arial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01B24E3-0665-C491-A26D-F9F137316C7A}"/>
              </a:ext>
            </a:extLst>
          </p:cNvPr>
          <p:cNvSpPr/>
          <p:nvPr/>
        </p:nvSpPr>
        <p:spPr>
          <a:xfrm>
            <a:off x="8398236" y="5514975"/>
            <a:ext cx="1936389" cy="733426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400" kern="0" dirty="0" err="1">
                <a:solidFill>
                  <a:srgbClr val="000000"/>
                </a:solidFill>
                <a:latin typeface="Calibri"/>
                <a:sym typeface="Arial"/>
              </a:rPr>
              <a:t>Đèn</a:t>
            </a:r>
            <a:r>
              <a:rPr lang="en-US" sz="3400" kern="0" dirty="0">
                <a:solidFill>
                  <a:srgbClr val="000000"/>
                </a:solidFill>
                <a:latin typeface="Calibri"/>
                <a:sym typeface="Arial"/>
              </a:rPr>
              <a:t> </a:t>
            </a:r>
            <a:r>
              <a:rPr lang="en-US" sz="3400" kern="0" dirty="0" err="1">
                <a:solidFill>
                  <a:srgbClr val="000000"/>
                </a:solidFill>
                <a:latin typeface="Calibri"/>
                <a:sym typeface="Arial"/>
              </a:rPr>
              <a:t>đỏ</a:t>
            </a:r>
            <a:endParaRPr lang="en-US" sz="3400" kern="0" dirty="0">
              <a:solidFill>
                <a:srgbClr val="000000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60217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Walk to School Day by Slidesgo">
  <a:themeElements>
    <a:clrScheme name="Simple Light">
      <a:dk1>
        <a:srgbClr val="FDF0DF"/>
      </a:dk1>
      <a:lt1>
        <a:srgbClr val="FFB43F"/>
      </a:lt1>
      <a:dk2>
        <a:srgbClr val="FE5F26"/>
      </a:dk2>
      <a:lt2>
        <a:srgbClr val="EF4198"/>
      </a:lt2>
      <a:accent1>
        <a:srgbClr val="5A2543"/>
      </a:accent1>
      <a:accent2>
        <a:srgbClr val="BC7BFB"/>
      </a:accent2>
      <a:accent3>
        <a:srgbClr val="338EE4"/>
      </a:accent3>
      <a:accent4>
        <a:srgbClr val="01A09A"/>
      </a:accent4>
      <a:accent5>
        <a:srgbClr val="D7F0E5"/>
      </a:accent5>
      <a:accent6>
        <a:srgbClr val="CBD046"/>
      </a:accent6>
      <a:hlink>
        <a:srgbClr val="FFFFFF"/>
      </a:hlink>
      <a:folHlink>
        <a:srgbClr val="0097A7"/>
      </a:folHlink>
    </a:clrScheme>
    <a:fontScheme name="34 Tùy chỉnh">
      <a:majorFont>
        <a:latin typeface="#9Slide05 SVNClementine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72 Tùy chỉnh">
      <a:majorFont>
        <a:latin typeface="#9Slide05 SVNClementine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72 Tùy chỉnh">
      <a:majorFont>
        <a:latin typeface="#9Slide05 SVNClementine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lock.potx" id="{882FFEF1-8C63-4EB7-8554-90837DCFEF4E}" vid="{2273FF64-F892-47CB-82C5-253E36FE4F97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318</Words>
  <Application>Microsoft Office PowerPoint</Application>
  <PresentationFormat>Widescreen</PresentationFormat>
  <Paragraphs>34</Paragraphs>
  <Slides>15</Slides>
  <Notes>11</Notes>
  <HiddenSlides>0</HiddenSlides>
  <MMClips>7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#9Slide05 SVNClementine</vt:lpstr>
      <vt:lpstr>Arial</vt:lpstr>
      <vt:lpstr>Arvo</vt:lpstr>
      <vt:lpstr>Calibri</vt:lpstr>
      <vt:lpstr>Cambria</vt:lpstr>
      <vt:lpstr>Coiny</vt:lpstr>
      <vt:lpstr>iCiel Cadena</vt:lpstr>
      <vt:lpstr>Spartan</vt:lpstr>
      <vt:lpstr>Times New Roman</vt:lpstr>
      <vt:lpstr>Walk to School Day by Slidesgo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54</cp:revision>
  <dcterms:created xsi:type="dcterms:W3CDTF">2023-06-03T07:23:00Z</dcterms:created>
  <dcterms:modified xsi:type="dcterms:W3CDTF">2026-04-29T08:45:01Z</dcterms:modified>
</cp:coreProperties>
</file>